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6" r:id="rId3"/>
    <p:sldId id="422" r:id="rId4"/>
    <p:sldId id="526" r:id="rId5"/>
    <p:sldId id="517" r:id="rId6"/>
    <p:sldId id="521" r:id="rId7"/>
    <p:sldId id="522" r:id="rId8"/>
    <p:sldId id="523" r:id="rId9"/>
    <p:sldId id="530" r:id="rId10"/>
    <p:sldId id="531" r:id="rId11"/>
    <p:sldId id="528" r:id="rId12"/>
    <p:sldId id="525" r:id="rId13"/>
    <p:sldId id="484" r:id="rId14"/>
  </p:sldIdLst>
  <p:sldSz cx="9144000" cy="6858000" type="screen4x3"/>
  <p:notesSz cx="6819900" cy="99314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1924" autoAdjust="0"/>
  </p:normalViewPr>
  <p:slideViewPr>
    <p:cSldViewPr>
      <p:cViewPr varScale="1">
        <p:scale>
          <a:sx n="75" d="100"/>
          <a:sy n="75" d="100"/>
        </p:scale>
        <p:origin x="3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68" y="-90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A83E8-E7EA-4BB2-B3BD-3E18805B4AE5}" type="doc">
      <dgm:prSet loTypeId="urn:microsoft.com/office/officeart/2005/8/layout/gear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ABB6A9F9-46E4-472B-8F14-9A489361E2A6}">
      <dgm:prSet phldrT="[Κείμενο]" custT="1"/>
      <dgm:spPr/>
      <dgm:t>
        <a:bodyPr/>
        <a:lstStyle/>
        <a:p>
          <a:r>
            <a:rPr lang="el-G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Εκπαιδευτικό υλικό μαθήματος</a:t>
          </a:r>
          <a:endParaRPr lang="el-G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C64A1C-5B39-46DC-9176-2E0ADAA69299}" type="parTrans" cxnId="{4B7946CB-8DD6-4494-8270-DB456BE0656D}">
      <dgm:prSet/>
      <dgm:spPr/>
      <dgm:t>
        <a:bodyPr/>
        <a:lstStyle/>
        <a:p>
          <a:endParaRPr lang="el-GR"/>
        </a:p>
      </dgm:t>
    </dgm:pt>
    <dgm:pt modelId="{6FC702C2-FA33-4802-8E2A-D54FD5209959}" type="sibTrans" cxnId="{4B7946CB-8DD6-4494-8270-DB456BE0656D}">
      <dgm:prSet/>
      <dgm:spPr/>
      <dgm:t>
        <a:bodyPr/>
        <a:lstStyle/>
        <a:p>
          <a:endParaRPr lang="el-GR"/>
        </a:p>
      </dgm:t>
    </dgm:pt>
    <dgm:pt modelId="{FB30D76B-7FBB-4C01-BF95-59BC96860128}">
      <dgm:prSet phldrT="[Κείμενο]"/>
      <dgm:spPr/>
      <dgm:t>
        <a:bodyPr/>
        <a:lstStyle/>
        <a:p>
          <a:r>
            <a: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Έντυπο καταγραφής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F6C125-C062-4332-9B78-1F89F359CCBC}" type="parTrans" cxnId="{48799811-BBFC-4DED-A37F-C28E28316DCD}">
      <dgm:prSet/>
      <dgm:spPr/>
      <dgm:t>
        <a:bodyPr/>
        <a:lstStyle/>
        <a:p>
          <a:endParaRPr lang="el-GR"/>
        </a:p>
      </dgm:t>
    </dgm:pt>
    <dgm:pt modelId="{64A76E14-7775-4C1F-89C2-2BE3658F801C}" type="sibTrans" cxnId="{48799811-BBFC-4DED-A37F-C28E28316DCD}">
      <dgm:prSet/>
      <dgm:spPr/>
      <dgm:t>
        <a:bodyPr/>
        <a:lstStyle/>
        <a:p>
          <a:endParaRPr lang="el-GR"/>
        </a:p>
      </dgm:t>
    </dgm:pt>
    <dgm:pt modelId="{10948233-63A3-4368-A2AB-636194A3FCDC}">
      <dgm:prSet phldrT="[Κείμενο]" custT="1"/>
      <dgm:spPr/>
      <dgm:t>
        <a:bodyPr lIns="0" rIns="0"/>
        <a:lstStyle/>
        <a:p>
          <a:r>
            <a:rPr lang="el-G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Βιντεοδιαλέξεις</a:t>
          </a:r>
        </a:p>
      </dgm:t>
    </dgm:pt>
    <dgm:pt modelId="{3C9B0F73-CC0F-4519-8300-AE6C87698F3B}" type="parTrans" cxnId="{1D734CDF-E3D2-4B93-A34F-BDC41CC477A7}">
      <dgm:prSet/>
      <dgm:spPr/>
      <dgm:t>
        <a:bodyPr/>
        <a:lstStyle/>
        <a:p>
          <a:endParaRPr lang="el-GR"/>
        </a:p>
      </dgm:t>
    </dgm:pt>
    <dgm:pt modelId="{CA870554-9541-46DC-A382-0A1CD9DF2A7B}" type="sibTrans" cxnId="{1D734CDF-E3D2-4B93-A34F-BDC41CC477A7}">
      <dgm:prSet/>
      <dgm:spPr/>
      <dgm:t>
        <a:bodyPr/>
        <a:lstStyle/>
        <a:p>
          <a:endParaRPr lang="el-GR"/>
        </a:p>
      </dgm:t>
    </dgm:pt>
    <dgm:pt modelId="{8EF30D34-7436-4A86-AD45-6B4AEE0F5154}">
      <dgm:prSet phldrT="[Κείμενο]"/>
      <dgm:spPr/>
      <dgm:t>
        <a:bodyPr/>
        <a:lstStyle/>
        <a:p>
          <a:endParaRPr lang="el-GR" dirty="0"/>
        </a:p>
      </dgm:t>
    </dgm:pt>
    <dgm:pt modelId="{2DC766EA-0895-4192-8FB0-1ED96B0AFAC6}" type="parTrans" cxnId="{758A8650-0AAE-409C-B7BA-024D3480CE2E}">
      <dgm:prSet/>
      <dgm:spPr/>
      <dgm:t>
        <a:bodyPr/>
        <a:lstStyle/>
        <a:p>
          <a:endParaRPr lang="el-GR"/>
        </a:p>
      </dgm:t>
    </dgm:pt>
    <dgm:pt modelId="{3095B152-8016-408F-9BE6-43BE803561EA}" type="sibTrans" cxnId="{758A8650-0AAE-409C-B7BA-024D3480CE2E}">
      <dgm:prSet/>
      <dgm:spPr/>
      <dgm:t>
        <a:bodyPr/>
        <a:lstStyle/>
        <a:p>
          <a:endParaRPr lang="el-GR"/>
        </a:p>
      </dgm:t>
    </dgm:pt>
    <dgm:pt modelId="{D4359E57-0EB4-4EB3-A530-74CF9C3D960D}">
      <dgm:prSet phldrT="[Κείμενο]"/>
      <dgm:spPr/>
      <dgm:t>
        <a:bodyPr/>
        <a:lstStyle/>
        <a:p>
          <a:endParaRPr lang="el-GR" dirty="0"/>
        </a:p>
      </dgm:t>
    </dgm:pt>
    <dgm:pt modelId="{3F26ED60-8B45-4863-8869-1E19DC07C80A}" type="parTrans" cxnId="{46C03895-8F89-4207-B8FF-88066F7D50B7}">
      <dgm:prSet/>
      <dgm:spPr/>
      <dgm:t>
        <a:bodyPr/>
        <a:lstStyle/>
        <a:p>
          <a:endParaRPr lang="el-GR"/>
        </a:p>
      </dgm:t>
    </dgm:pt>
    <dgm:pt modelId="{24BCF0E4-FC58-4F25-B83A-3A2C0997CA49}" type="sibTrans" cxnId="{46C03895-8F89-4207-B8FF-88066F7D50B7}">
      <dgm:prSet/>
      <dgm:spPr/>
      <dgm:t>
        <a:bodyPr/>
        <a:lstStyle/>
        <a:p>
          <a:endParaRPr lang="el-GR"/>
        </a:p>
      </dgm:t>
    </dgm:pt>
    <dgm:pt modelId="{AD12574C-29A8-4A64-8EB0-EC2007692374}">
      <dgm:prSet phldrT="[Κείμενο]"/>
      <dgm:spPr/>
      <dgm:t>
        <a:bodyPr/>
        <a:lstStyle/>
        <a:p>
          <a:endParaRPr lang="el-GR" dirty="0"/>
        </a:p>
      </dgm:t>
    </dgm:pt>
    <dgm:pt modelId="{A18458B3-DE80-428F-A9A3-1F86EA1C22FA}" type="parTrans" cxnId="{E965A1DA-18A4-4AAC-AFCD-C40B102454C4}">
      <dgm:prSet/>
      <dgm:spPr/>
      <dgm:t>
        <a:bodyPr/>
        <a:lstStyle/>
        <a:p>
          <a:endParaRPr lang="el-GR"/>
        </a:p>
      </dgm:t>
    </dgm:pt>
    <dgm:pt modelId="{943F5D15-9B7F-429B-A557-8852577554ED}" type="sibTrans" cxnId="{E965A1DA-18A4-4AAC-AFCD-C40B102454C4}">
      <dgm:prSet/>
      <dgm:spPr/>
      <dgm:t>
        <a:bodyPr/>
        <a:lstStyle/>
        <a:p>
          <a:endParaRPr lang="el-GR"/>
        </a:p>
      </dgm:t>
    </dgm:pt>
    <dgm:pt modelId="{D8FF5FCC-6646-4DA3-ABDA-2183C0D846A2}">
      <dgm:prSet custT="1"/>
      <dgm:spPr/>
      <dgm:t>
        <a:bodyPr/>
        <a:lstStyle/>
        <a:p>
          <a:r>
            <a:rPr lang="el-GR" sz="1300" dirty="0" smtClean="0"/>
            <a:t>Διαφάνειες</a:t>
          </a:r>
          <a:endParaRPr lang="el-GR" sz="1300" dirty="0"/>
        </a:p>
      </dgm:t>
    </dgm:pt>
    <dgm:pt modelId="{7610DE94-302C-433C-ADF1-679D9AFA07F1}" type="parTrans" cxnId="{0335A6B3-F55E-41F0-8F75-922D053D0158}">
      <dgm:prSet/>
      <dgm:spPr/>
      <dgm:t>
        <a:bodyPr/>
        <a:lstStyle/>
        <a:p>
          <a:endParaRPr lang="el-GR"/>
        </a:p>
      </dgm:t>
    </dgm:pt>
    <dgm:pt modelId="{2D223C84-C7D1-4DF8-AAAC-EDC2D7D8F75C}" type="sibTrans" cxnId="{0335A6B3-F55E-41F0-8F75-922D053D0158}">
      <dgm:prSet/>
      <dgm:spPr/>
      <dgm:t>
        <a:bodyPr/>
        <a:lstStyle/>
        <a:p>
          <a:endParaRPr lang="el-GR"/>
        </a:p>
      </dgm:t>
    </dgm:pt>
    <dgm:pt modelId="{0FF098D5-6B18-4059-94FE-7428CA2B8D7D}">
      <dgm:prSet custT="1"/>
      <dgm:spPr/>
      <dgm:t>
        <a:bodyPr/>
        <a:lstStyle/>
        <a:p>
          <a:r>
            <a:rPr lang="el-GR" sz="1300" dirty="0" smtClean="0"/>
            <a:t>Ταυτότητα μαθήματος</a:t>
          </a:r>
          <a:endParaRPr lang="el-GR" sz="1300" dirty="0"/>
        </a:p>
      </dgm:t>
    </dgm:pt>
    <dgm:pt modelId="{29C17207-7E6F-4890-98AE-4B79DCD1C3C7}" type="parTrans" cxnId="{77EDF294-3AB3-4940-81F2-E12B976D0453}">
      <dgm:prSet/>
      <dgm:spPr/>
      <dgm:t>
        <a:bodyPr/>
        <a:lstStyle/>
        <a:p>
          <a:endParaRPr lang="el-GR"/>
        </a:p>
      </dgm:t>
    </dgm:pt>
    <dgm:pt modelId="{04C644F0-6157-49F5-8C2D-09C4D32CCB8F}" type="sibTrans" cxnId="{77EDF294-3AB3-4940-81F2-E12B976D0453}">
      <dgm:prSet/>
      <dgm:spPr/>
      <dgm:t>
        <a:bodyPr/>
        <a:lstStyle/>
        <a:p>
          <a:endParaRPr lang="el-GR"/>
        </a:p>
      </dgm:t>
    </dgm:pt>
    <dgm:pt modelId="{F2F05A82-EB0F-4729-8F44-3383F05B3969}">
      <dgm:prSet custT="1"/>
      <dgm:spPr/>
      <dgm:t>
        <a:bodyPr/>
        <a:lstStyle/>
        <a:p>
          <a:r>
            <a:rPr lang="el-GR" sz="1300" dirty="0" smtClean="0"/>
            <a:t>Περιγραφή</a:t>
          </a:r>
          <a:endParaRPr lang="el-GR" sz="1300" dirty="0"/>
        </a:p>
      </dgm:t>
    </dgm:pt>
    <dgm:pt modelId="{9C6A7D7A-13D6-4A9A-9EB6-82064608C5F7}" type="parTrans" cxnId="{5444ACEC-8CB1-4D5F-947A-C06EF264A68F}">
      <dgm:prSet/>
      <dgm:spPr/>
      <dgm:t>
        <a:bodyPr/>
        <a:lstStyle/>
        <a:p>
          <a:endParaRPr lang="el-GR"/>
        </a:p>
      </dgm:t>
    </dgm:pt>
    <dgm:pt modelId="{C623AC6A-14AD-452A-A19C-68C15B93FF2A}" type="sibTrans" cxnId="{5444ACEC-8CB1-4D5F-947A-C06EF264A68F}">
      <dgm:prSet/>
      <dgm:spPr/>
      <dgm:t>
        <a:bodyPr/>
        <a:lstStyle/>
        <a:p>
          <a:endParaRPr lang="el-GR"/>
        </a:p>
      </dgm:t>
    </dgm:pt>
    <dgm:pt modelId="{F550F02D-EA77-4D7F-9C05-085EA60BECCF}">
      <dgm:prSet custT="1"/>
      <dgm:spPr/>
      <dgm:t>
        <a:bodyPr/>
        <a:lstStyle/>
        <a:p>
          <a:r>
            <a:rPr lang="el-GR" sz="1300" dirty="0" smtClean="0"/>
            <a:t>Πληροφορία θεματικών ενοτήτων</a:t>
          </a:r>
          <a:endParaRPr lang="el-GR" sz="1300" dirty="0"/>
        </a:p>
      </dgm:t>
    </dgm:pt>
    <dgm:pt modelId="{3491F4D1-817F-4383-AE0E-8124725240A6}" type="parTrans" cxnId="{5F203B8A-D9F9-4E7F-AF05-E1A71FB8492C}">
      <dgm:prSet/>
      <dgm:spPr/>
      <dgm:t>
        <a:bodyPr/>
        <a:lstStyle/>
        <a:p>
          <a:endParaRPr lang="el-GR"/>
        </a:p>
      </dgm:t>
    </dgm:pt>
    <dgm:pt modelId="{5B8B2D08-467A-463B-AFE7-DD9772251C45}" type="sibTrans" cxnId="{5F203B8A-D9F9-4E7F-AF05-E1A71FB8492C}">
      <dgm:prSet/>
      <dgm:spPr/>
      <dgm:t>
        <a:bodyPr/>
        <a:lstStyle/>
        <a:p>
          <a:endParaRPr lang="el-GR"/>
        </a:p>
      </dgm:t>
    </dgm:pt>
    <dgm:pt modelId="{269F9E77-DF54-4B43-9368-1E2DE295F0B1}">
      <dgm:prSet custT="1"/>
      <dgm:spPr/>
      <dgm:t>
        <a:bodyPr/>
        <a:lstStyle/>
        <a:p>
          <a:r>
            <a:rPr lang="el-GR" sz="1300" dirty="0" smtClean="0"/>
            <a:t>Σημειώσεις</a:t>
          </a:r>
          <a:endParaRPr lang="el-GR" sz="1300" dirty="0"/>
        </a:p>
      </dgm:t>
    </dgm:pt>
    <dgm:pt modelId="{1709862D-27A5-46D7-B70B-74B12BD46B86}" type="parTrans" cxnId="{66FC98C0-273A-4E8A-823A-EFA65C9717E4}">
      <dgm:prSet/>
      <dgm:spPr/>
      <dgm:t>
        <a:bodyPr/>
        <a:lstStyle/>
        <a:p>
          <a:endParaRPr lang="el-GR"/>
        </a:p>
      </dgm:t>
    </dgm:pt>
    <dgm:pt modelId="{3D3BF132-6DF3-4DBF-BE0A-7699084735AE}" type="sibTrans" cxnId="{66FC98C0-273A-4E8A-823A-EFA65C9717E4}">
      <dgm:prSet/>
      <dgm:spPr/>
      <dgm:t>
        <a:bodyPr/>
        <a:lstStyle/>
        <a:p>
          <a:endParaRPr lang="el-GR"/>
        </a:p>
      </dgm:t>
    </dgm:pt>
    <dgm:pt modelId="{869AE61B-501B-48CE-ADAD-C741511FB585}">
      <dgm:prSet custT="1"/>
      <dgm:spPr/>
      <dgm:t>
        <a:bodyPr/>
        <a:lstStyle/>
        <a:p>
          <a:r>
            <a:rPr lang="el-GR" sz="1300" dirty="0" smtClean="0"/>
            <a:t>Λοιπό υποστηρικτικό υλικό </a:t>
          </a:r>
          <a:endParaRPr lang="el-GR" sz="1300" dirty="0"/>
        </a:p>
      </dgm:t>
    </dgm:pt>
    <dgm:pt modelId="{E2C9EDC9-B419-482A-8147-6A991150E030}" type="parTrans" cxnId="{56C2F92A-7781-42F4-A321-D7D09D80ACC1}">
      <dgm:prSet/>
      <dgm:spPr/>
      <dgm:t>
        <a:bodyPr/>
        <a:lstStyle/>
        <a:p>
          <a:endParaRPr lang="el-GR"/>
        </a:p>
      </dgm:t>
    </dgm:pt>
    <dgm:pt modelId="{FB94A417-3FDB-4F69-B7D1-F1D974358346}" type="sibTrans" cxnId="{56C2F92A-7781-42F4-A321-D7D09D80ACC1}">
      <dgm:prSet/>
      <dgm:spPr/>
      <dgm:t>
        <a:bodyPr/>
        <a:lstStyle/>
        <a:p>
          <a:endParaRPr lang="el-GR"/>
        </a:p>
      </dgm:t>
    </dgm:pt>
    <dgm:pt modelId="{BAD63073-01FD-4DBA-A33B-C02D7308CF97}">
      <dgm:prSet custT="1"/>
      <dgm:spPr/>
      <dgm:t>
        <a:bodyPr/>
        <a:lstStyle/>
        <a:p>
          <a:r>
            <a:rPr lang="el-GR" sz="1300" dirty="0" smtClean="0"/>
            <a:t>Ηλεκτρονικές πηγές</a:t>
          </a:r>
          <a:endParaRPr lang="el-GR" sz="1300" dirty="0"/>
        </a:p>
      </dgm:t>
    </dgm:pt>
    <dgm:pt modelId="{BFE5A2C2-F887-4F02-9BBD-4D8E424CB57A}" type="parTrans" cxnId="{0F02F576-8B71-47E6-8FDE-93E897163A05}">
      <dgm:prSet/>
      <dgm:spPr/>
      <dgm:t>
        <a:bodyPr/>
        <a:lstStyle/>
        <a:p>
          <a:endParaRPr lang="el-GR"/>
        </a:p>
      </dgm:t>
    </dgm:pt>
    <dgm:pt modelId="{049EF0C3-A709-46B5-9321-0EBFF65BB249}" type="sibTrans" cxnId="{0F02F576-8B71-47E6-8FDE-93E897163A05}">
      <dgm:prSet/>
      <dgm:spPr/>
      <dgm:t>
        <a:bodyPr/>
        <a:lstStyle/>
        <a:p>
          <a:endParaRPr lang="el-GR"/>
        </a:p>
      </dgm:t>
    </dgm:pt>
    <dgm:pt modelId="{8A814A81-CF7C-4CDF-A1AA-2D0A8BB5E506}">
      <dgm:prSet phldrT="[Κείμενο]" custT="1"/>
      <dgm:spPr/>
      <dgm:t>
        <a:bodyPr lIns="50400" rIns="50400"/>
        <a:lstStyle/>
        <a:p>
          <a:r>
            <a:rPr lang="el-GR" sz="1300" dirty="0" smtClean="0"/>
            <a:t>Βιντεοσκοπημένες διαλέξεις μαθήματος</a:t>
          </a:r>
          <a:endParaRPr lang="el-GR" sz="1300" dirty="0"/>
        </a:p>
      </dgm:t>
    </dgm:pt>
    <dgm:pt modelId="{079C0479-62F6-4DAF-85C6-30C5B4C2DCD6}" type="parTrans" cxnId="{6470D72B-78C1-4297-925A-190DCD39BDD7}">
      <dgm:prSet/>
      <dgm:spPr/>
      <dgm:t>
        <a:bodyPr/>
        <a:lstStyle/>
        <a:p>
          <a:endParaRPr lang="el-GR"/>
        </a:p>
      </dgm:t>
    </dgm:pt>
    <dgm:pt modelId="{D8EE87DF-4E1C-4347-ABCF-BFB9C15B7BB3}" type="sibTrans" cxnId="{6470D72B-78C1-4297-925A-190DCD39BDD7}">
      <dgm:prSet/>
      <dgm:spPr/>
      <dgm:t>
        <a:bodyPr/>
        <a:lstStyle/>
        <a:p>
          <a:endParaRPr lang="el-GR"/>
        </a:p>
      </dgm:t>
    </dgm:pt>
    <dgm:pt modelId="{EA891F06-C773-4B43-8177-B14DC6346A2B}">
      <dgm:prSet custT="1"/>
      <dgm:spPr/>
      <dgm:t>
        <a:bodyPr/>
        <a:lstStyle/>
        <a:p>
          <a:r>
            <a:rPr lang="el-GR" sz="1300" dirty="0" smtClean="0"/>
            <a:t>Ασκήσεις Αυτοαξιολόγησης</a:t>
          </a:r>
          <a:endParaRPr lang="el-GR" sz="1300" dirty="0"/>
        </a:p>
      </dgm:t>
    </dgm:pt>
    <dgm:pt modelId="{C30C8EFC-2B9A-43B9-9AB1-3434ACEE443F}" type="parTrans" cxnId="{AEE4F730-3B70-4C4B-A5BC-BA162B3817B5}">
      <dgm:prSet/>
      <dgm:spPr/>
      <dgm:t>
        <a:bodyPr/>
        <a:lstStyle/>
        <a:p>
          <a:endParaRPr lang="el-GR"/>
        </a:p>
      </dgm:t>
    </dgm:pt>
    <dgm:pt modelId="{75F18BA3-DBF3-4DCE-986C-54ED3D609D02}" type="sibTrans" cxnId="{AEE4F730-3B70-4C4B-A5BC-BA162B3817B5}">
      <dgm:prSet/>
      <dgm:spPr/>
      <dgm:t>
        <a:bodyPr/>
        <a:lstStyle/>
        <a:p>
          <a:endParaRPr lang="el-GR"/>
        </a:p>
      </dgm:t>
    </dgm:pt>
    <dgm:pt modelId="{A014061E-AF28-4FAF-B882-98D04F277CB0}">
      <dgm:prSet phldrT="[Κείμενο]" custT="1"/>
      <dgm:spPr/>
      <dgm:t>
        <a:bodyPr lIns="50400" rIns="50400"/>
        <a:lstStyle/>
        <a:p>
          <a:r>
            <a:rPr lang="el-GR" sz="1300" dirty="0" smtClean="0"/>
            <a:t>Εργαστήρια</a:t>
          </a:r>
          <a:endParaRPr lang="el-GR" sz="1300" dirty="0"/>
        </a:p>
      </dgm:t>
    </dgm:pt>
    <dgm:pt modelId="{786E97E7-E62F-4F97-9AF5-8C5D85BDFFF9}" type="parTrans" cxnId="{634FA967-3A3B-4B02-A53B-08329BB70A9C}">
      <dgm:prSet/>
      <dgm:spPr/>
      <dgm:t>
        <a:bodyPr/>
        <a:lstStyle/>
        <a:p>
          <a:endParaRPr lang="el-GR"/>
        </a:p>
      </dgm:t>
    </dgm:pt>
    <dgm:pt modelId="{89F478EB-A16C-4120-9C70-C5ACC0A64B94}" type="sibTrans" cxnId="{634FA967-3A3B-4B02-A53B-08329BB70A9C}">
      <dgm:prSet/>
      <dgm:spPr/>
      <dgm:t>
        <a:bodyPr/>
        <a:lstStyle/>
        <a:p>
          <a:endParaRPr lang="el-GR"/>
        </a:p>
      </dgm:t>
    </dgm:pt>
    <dgm:pt modelId="{9609C708-0BA0-4183-B83D-C7E4A4E29081}">
      <dgm:prSet phldrT="[Κείμενο]" custT="1"/>
      <dgm:spPr/>
      <dgm:t>
        <a:bodyPr lIns="50400" rIns="50400"/>
        <a:lstStyle/>
        <a:p>
          <a:r>
            <a:rPr lang="el-GR" sz="1300" dirty="0" smtClean="0"/>
            <a:t>Εκπαιδευτικά βίντεο</a:t>
          </a:r>
          <a:endParaRPr lang="el-GR" sz="1300" dirty="0"/>
        </a:p>
      </dgm:t>
    </dgm:pt>
    <dgm:pt modelId="{A83CEB0C-6C74-4295-90A6-AE6A12B76748}" type="parTrans" cxnId="{B8B1EF3D-33CF-4BE4-8A8E-DD18D4231D9E}">
      <dgm:prSet/>
      <dgm:spPr/>
      <dgm:t>
        <a:bodyPr/>
        <a:lstStyle/>
        <a:p>
          <a:endParaRPr lang="el-GR"/>
        </a:p>
      </dgm:t>
    </dgm:pt>
    <dgm:pt modelId="{12DD0D94-CD2B-4150-A447-0DA7E11A881E}" type="sibTrans" cxnId="{B8B1EF3D-33CF-4BE4-8A8E-DD18D4231D9E}">
      <dgm:prSet/>
      <dgm:spPr/>
      <dgm:t>
        <a:bodyPr/>
        <a:lstStyle/>
        <a:p>
          <a:endParaRPr lang="el-GR"/>
        </a:p>
      </dgm:t>
    </dgm:pt>
    <dgm:pt modelId="{CEFBB773-BFC8-4BC6-BA90-71E5E026C454}" type="pres">
      <dgm:prSet presAssocID="{86FA83E8-E7EA-4BB2-B3BD-3E18805B4AE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459052A-78ED-4F0D-A8C5-6D22875C5621}" type="pres">
      <dgm:prSet presAssocID="{ABB6A9F9-46E4-472B-8F14-9A489361E2A6}" presName="gear1" presStyleLbl="node1" presStyleIdx="0" presStyleCnt="3" custLinFactNeighborX="-699" custLinFactNeighborY="-285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2DB710-98B1-4873-8944-F4476FE03087}" type="pres">
      <dgm:prSet presAssocID="{ABB6A9F9-46E4-472B-8F14-9A489361E2A6}" presName="gear1srcNode" presStyleLbl="node1" presStyleIdx="0" presStyleCnt="3"/>
      <dgm:spPr/>
      <dgm:t>
        <a:bodyPr/>
        <a:lstStyle/>
        <a:p>
          <a:endParaRPr lang="el-GR"/>
        </a:p>
      </dgm:t>
    </dgm:pt>
    <dgm:pt modelId="{920DAE41-B549-4D50-9E32-5958445DEACC}" type="pres">
      <dgm:prSet presAssocID="{ABB6A9F9-46E4-472B-8F14-9A489361E2A6}" presName="gear1dstNode" presStyleLbl="node1" presStyleIdx="0" presStyleCnt="3"/>
      <dgm:spPr/>
      <dgm:t>
        <a:bodyPr/>
        <a:lstStyle/>
        <a:p>
          <a:endParaRPr lang="el-GR"/>
        </a:p>
      </dgm:t>
    </dgm:pt>
    <dgm:pt modelId="{9D9D749B-D4ED-4D0F-8780-A9B49F705AC5}" type="pres">
      <dgm:prSet presAssocID="{ABB6A9F9-46E4-472B-8F14-9A489361E2A6}" presName="gear1ch" presStyleLbl="fgAcc1" presStyleIdx="0" presStyleCnt="3" custScaleX="121377" custScaleY="10952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B1B520-58FD-489A-B7C1-9EDEBBAE9264}" type="pres">
      <dgm:prSet presAssocID="{FB30D76B-7FBB-4C01-BF95-59BC96860128}" presName="gear2" presStyleLbl="node1" presStyleIdx="1" presStyleCnt="3" custLinFactNeighborY="148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0DD6BF-30DC-4BA9-8816-350A090707D9}" type="pres">
      <dgm:prSet presAssocID="{FB30D76B-7FBB-4C01-BF95-59BC96860128}" presName="gear2srcNode" presStyleLbl="node1" presStyleIdx="1" presStyleCnt="3"/>
      <dgm:spPr/>
      <dgm:t>
        <a:bodyPr/>
        <a:lstStyle/>
        <a:p>
          <a:endParaRPr lang="el-GR"/>
        </a:p>
      </dgm:t>
    </dgm:pt>
    <dgm:pt modelId="{8999FFF6-70E4-4529-A4C4-401D5CDA8EAD}" type="pres">
      <dgm:prSet presAssocID="{FB30D76B-7FBB-4C01-BF95-59BC96860128}" presName="gear2dstNode" presStyleLbl="node1" presStyleIdx="1" presStyleCnt="3"/>
      <dgm:spPr/>
      <dgm:t>
        <a:bodyPr/>
        <a:lstStyle/>
        <a:p>
          <a:endParaRPr lang="el-GR"/>
        </a:p>
      </dgm:t>
    </dgm:pt>
    <dgm:pt modelId="{53F99143-A7E7-404A-938D-DF4FDDE1A5BB}" type="pres">
      <dgm:prSet presAssocID="{FB30D76B-7FBB-4C01-BF95-59BC96860128}" presName="gear2ch" presStyleLbl="fgAcc1" presStyleIdx="1" presStyleCnt="3" custScaleY="8345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B63632-8277-46F5-8491-BCFD776C867B}" type="pres">
      <dgm:prSet presAssocID="{10948233-63A3-4368-A2AB-636194A3FCDC}" presName="gear3" presStyleLbl="node1" presStyleIdx="2" presStyleCnt="3" custScaleX="130466" custScaleY="120038" custLinFactNeighborX="6360" custLinFactNeighborY="3606"/>
      <dgm:spPr/>
      <dgm:t>
        <a:bodyPr/>
        <a:lstStyle/>
        <a:p>
          <a:endParaRPr lang="el-GR"/>
        </a:p>
      </dgm:t>
    </dgm:pt>
    <dgm:pt modelId="{E66F766D-E063-40BC-BCC3-E30B4E288AB7}" type="pres">
      <dgm:prSet presAssocID="{10948233-63A3-4368-A2AB-636194A3FCD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993EFA-8B18-4FCE-AC7C-564E60A6A107}" type="pres">
      <dgm:prSet presAssocID="{10948233-63A3-4368-A2AB-636194A3FCDC}" presName="gear3srcNode" presStyleLbl="node1" presStyleIdx="2" presStyleCnt="3"/>
      <dgm:spPr/>
      <dgm:t>
        <a:bodyPr/>
        <a:lstStyle/>
        <a:p>
          <a:endParaRPr lang="el-GR"/>
        </a:p>
      </dgm:t>
    </dgm:pt>
    <dgm:pt modelId="{0085A265-93EC-4F98-9CBA-73BA08CD5331}" type="pres">
      <dgm:prSet presAssocID="{10948233-63A3-4368-A2AB-636194A3FCDC}" presName="gear3dstNode" presStyleLbl="node1" presStyleIdx="2" presStyleCnt="3"/>
      <dgm:spPr/>
      <dgm:t>
        <a:bodyPr/>
        <a:lstStyle/>
        <a:p>
          <a:endParaRPr lang="el-GR"/>
        </a:p>
      </dgm:t>
    </dgm:pt>
    <dgm:pt modelId="{258C0F89-C514-4F2F-A09F-020D6B4EB994}" type="pres">
      <dgm:prSet presAssocID="{10948233-63A3-4368-A2AB-636194A3FCDC}" presName="gear3ch" presStyleLbl="fgAcc1" presStyleIdx="2" presStyleCnt="3" custScaleY="92743" custLinFactNeighborX="17673" custLinFactNeighborY="-4168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AE6845-318F-4FF2-B503-781721587916}" type="pres">
      <dgm:prSet presAssocID="{6FC702C2-FA33-4802-8E2A-D54FD5209959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14DF4E92-587B-49A1-99A4-7DC3B1DDA27C}" type="pres">
      <dgm:prSet presAssocID="{64A76E14-7775-4C1F-89C2-2BE3658F801C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5DC6D6FA-9127-4C8C-872B-5CACD48A0A16}" type="pres">
      <dgm:prSet presAssocID="{CA870554-9541-46DC-A382-0A1CD9DF2A7B}" presName="connector3" presStyleLbl="sibTrans2D1" presStyleIdx="2" presStyleCnt="3" custLinFactNeighborX="-4307"/>
      <dgm:spPr/>
      <dgm:t>
        <a:bodyPr/>
        <a:lstStyle/>
        <a:p>
          <a:endParaRPr lang="el-GR"/>
        </a:p>
      </dgm:t>
    </dgm:pt>
  </dgm:ptLst>
  <dgm:cxnLst>
    <dgm:cxn modelId="{4B7946CB-8DD6-4494-8270-DB456BE0656D}" srcId="{86FA83E8-E7EA-4BB2-B3BD-3E18805B4AE5}" destId="{ABB6A9F9-46E4-472B-8F14-9A489361E2A6}" srcOrd="0" destOrd="0" parTransId="{5DC64A1C-5B39-46DC-9176-2E0ADAA69299}" sibTransId="{6FC702C2-FA33-4802-8E2A-D54FD5209959}"/>
    <dgm:cxn modelId="{AEE4F730-3B70-4C4B-A5BC-BA162B3817B5}" srcId="{ABB6A9F9-46E4-472B-8F14-9A489361E2A6}" destId="{EA891F06-C773-4B43-8177-B14DC6346A2B}" srcOrd="4" destOrd="0" parTransId="{C30C8EFC-2B9A-43B9-9AB1-3434ACEE443F}" sibTransId="{75F18BA3-DBF3-4DCE-986C-54ED3D609D02}"/>
    <dgm:cxn modelId="{758A8650-0AAE-409C-B7BA-024D3480CE2E}" srcId="{86FA83E8-E7EA-4BB2-B3BD-3E18805B4AE5}" destId="{8EF30D34-7436-4A86-AD45-6B4AEE0F5154}" srcOrd="3" destOrd="0" parTransId="{2DC766EA-0895-4192-8FB0-1ED96B0AFAC6}" sibTransId="{3095B152-8016-408F-9BE6-43BE803561EA}"/>
    <dgm:cxn modelId="{ECB9AD9B-7A91-4D34-B940-441CAD529986}" type="presOf" srcId="{FB30D76B-7FBB-4C01-BF95-59BC96860128}" destId="{8999FFF6-70E4-4529-A4C4-401D5CDA8EAD}" srcOrd="2" destOrd="0" presId="urn:microsoft.com/office/officeart/2005/8/layout/gear1"/>
    <dgm:cxn modelId="{8B700228-AF8F-4B46-ADCD-D2A6760B55DE}" type="presOf" srcId="{10948233-63A3-4368-A2AB-636194A3FCDC}" destId="{79B63632-8277-46F5-8491-BCFD776C867B}" srcOrd="0" destOrd="0" presId="urn:microsoft.com/office/officeart/2005/8/layout/gear1"/>
    <dgm:cxn modelId="{5444ACEC-8CB1-4D5F-947A-C06EF264A68F}" srcId="{FB30D76B-7FBB-4C01-BF95-59BC96860128}" destId="{F2F05A82-EB0F-4729-8F44-3383F05B3969}" srcOrd="1" destOrd="0" parTransId="{9C6A7D7A-13D6-4A9A-9EB6-82064608C5F7}" sibTransId="{C623AC6A-14AD-452A-A19C-68C15B93FF2A}"/>
    <dgm:cxn modelId="{E0AE9A3D-6881-4C46-BCC2-64BADD0A0DBD}" type="presOf" srcId="{F550F02D-EA77-4D7F-9C05-085EA60BECCF}" destId="{53F99143-A7E7-404A-938D-DF4FDDE1A5BB}" srcOrd="0" destOrd="2" presId="urn:microsoft.com/office/officeart/2005/8/layout/gear1"/>
    <dgm:cxn modelId="{8A62D26C-7B78-4875-994F-47AFEDCF2B5B}" type="presOf" srcId="{D8FF5FCC-6646-4DA3-ABDA-2183C0D846A2}" destId="{9D9D749B-D4ED-4D0F-8780-A9B49F705AC5}" srcOrd="0" destOrd="0" presId="urn:microsoft.com/office/officeart/2005/8/layout/gear1"/>
    <dgm:cxn modelId="{9482F663-9412-41B8-ADA6-96DFCEA452F5}" type="presOf" srcId="{10948233-63A3-4368-A2AB-636194A3FCDC}" destId="{98993EFA-8B18-4FCE-AC7C-564E60A6A107}" srcOrd="2" destOrd="0" presId="urn:microsoft.com/office/officeart/2005/8/layout/gear1"/>
    <dgm:cxn modelId="{06623450-5595-4D7C-A46A-91B5C57E3A03}" type="presOf" srcId="{BAD63073-01FD-4DBA-A33B-C02D7308CF97}" destId="{9D9D749B-D4ED-4D0F-8780-A9B49F705AC5}" srcOrd="0" destOrd="3" presId="urn:microsoft.com/office/officeart/2005/8/layout/gear1"/>
    <dgm:cxn modelId="{E886CC51-1DD2-499F-8078-E4C7F1025FF1}" type="presOf" srcId="{FB30D76B-7FBB-4C01-BF95-59BC96860128}" destId="{83B1B520-58FD-489A-B7C1-9EDEBBAE9264}" srcOrd="0" destOrd="0" presId="urn:microsoft.com/office/officeart/2005/8/layout/gear1"/>
    <dgm:cxn modelId="{46C03895-8F89-4207-B8FF-88066F7D50B7}" srcId="{86FA83E8-E7EA-4BB2-B3BD-3E18805B4AE5}" destId="{D4359E57-0EB4-4EB3-A530-74CF9C3D960D}" srcOrd="4" destOrd="0" parTransId="{3F26ED60-8B45-4863-8869-1E19DC07C80A}" sibTransId="{24BCF0E4-FC58-4F25-B83A-3A2C0997CA49}"/>
    <dgm:cxn modelId="{6470D72B-78C1-4297-925A-190DCD39BDD7}" srcId="{10948233-63A3-4368-A2AB-636194A3FCDC}" destId="{8A814A81-CF7C-4CDF-A1AA-2D0A8BB5E506}" srcOrd="0" destOrd="0" parTransId="{079C0479-62F6-4DAF-85C6-30C5B4C2DCD6}" sibTransId="{D8EE87DF-4E1C-4347-ABCF-BFB9C15B7BB3}"/>
    <dgm:cxn modelId="{5F203B8A-D9F9-4E7F-AF05-E1A71FB8492C}" srcId="{FB30D76B-7FBB-4C01-BF95-59BC96860128}" destId="{F550F02D-EA77-4D7F-9C05-085EA60BECCF}" srcOrd="2" destOrd="0" parTransId="{3491F4D1-817F-4383-AE0E-8124725240A6}" sibTransId="{5B8B2D08-467A-463B-AFE7-DD9772251C45}"/>
    <dgm:cxn modelId="{B76D51AF-C846-4B26-BF6A-CE08AC0DD638}" type="presOf" srcId="{9609C708-0BA0-4183-B83D-C7E4A4E29081}" destId="{258C0F89-C514-4F2F-A09F-020D6B4EB994}" srcOrd="0" destOrd="2" presId="urn:microsoft.com/office/officeart/2005/8/layout/gear1"/>
    <dgm:cxn modelId="{6DD05F1C-7509-4DBF-B00A-F9261CC447E3}" type="presOf" srcId="{8A814A81-CF7C-4CDF-A1AA-2D0A8BB5E506}" destId="{258C0F89-C514-4F2F-A09F-020D6B4EB994}" srcOrd="0" destOrd="0" presId="urn:microsoft.com/office/officeart/2005/8/layout/gear1"/>
    <dgm:cxn modelId="{05622D80-9141-4F57-AB1E-408D00885BFA}" type="presOf" srcId="{FB30D76B-7FBB-4C01-BF95-59BC96860128}" destId="{900DD6BF-30DC-4BA9-8816-350A090707D9}" srcOrd="1" destOrd="0" presId="urn:microsoft.com/office/officeart/2005/8/layout/gear1"/>
    <dgm:cxn modelId="{634FA967-3A3B-4B02-A53B-08329BB70A9C}" srcId="{10948233-63A3-4368-A2AB-636194A3FCDC}" destId="{A014061E-AF28-4FAF-B882-98D04F277CB0}" srcOrd="1" destOrd="0" parTransId="{786E97E7-E62F-4F97-9AF5-8C5D85BDFFF9}" sibTransId="{89F478EB-A16C-4120-9C70-C5ACC0A64B94}"/>
    <dgm:cxn modelId="{70FC2054-64F8-4CFA-A1BE-14428D1744DF}" type="presOf" srcId="{ABB6A9F9-46E4-472B-8F14-9A489361E2A6}" destId="{920DAE41-B549-4D50-9E32-5958445DEACC}" srcOrd="2" destOrd="0" presId="urn:microsoft.com/office/officeart/2005/8/layout/gear1"/>
    <dgm:cxn modelId="{66FC98C0-273A-4E8A-823A-EFA65C9717E4}" srcId="{ABB6A9F9-46E4-472B-8F14-9A489361E2A6}" destId="{269F9E77-DF54-4B43-9368-1E2DE295F0B1}" srcOrd="1" destOrd="0" parTransId="{1709862D-27A5-46D7-B70B-74B12BD46B86}" sibTransId="{3D3BF132-6DF3-4DBF-BE0A-7699084735AE}"/>
    <dgm:cxn modelId="{1D734CDF-E3D2-4B93-A34F-BDC41CC477A7}" srcId="{86FA83E8-E7EA-4BB2-B3BD-3E18805B4AE5}" destId="{10948233-63A3-4368-A2AB-636194A3FCDC}" srcOrd="2" destOrd="0" parTransId="{3C9B0F73-CC0F-4519-8300-AE6C87698F3B}" sibTransId="{CA870554-9541-46DC-A382-0A1CD9DF2A7B}"/>
    <dgm:cxn modelId="{B8B1EF3D-33CF-4BE4-8A8E-DD18D4231D9E}" srcId="{10948233-63A3-4368-A2AB-636194A3FCDC}" destId="{9609C708-0BA0-4183-B83D-C7E4A4E29081}" srcOrd="2" destOrd="0" parTransId="{A83CEB0C-6C74-4295-90A6-AE6A12B76748}" sibTransId="{12DD0D94-CD2B-4150-A447-0DA7E11A881E}"/>
    <dgm:cxn modelId="{D3F334E9-946D-4619-9FF2-F880147F3234}" type="presOf" srcId="{ABB6A9F9-46E4-472B-8F14-9A489361E2A6}" destId="{B459052A-78ED-4F0D-A8C5-6D22875C5621}" srcOrd="0" destOrd="0" presId="urn:microsoft.com/office/officeart/2005/8/layout/gear1"/>
    <dgm:cxn modelId="{F92824B1-F690-4E98-A3BF-E5C1203C76BB}" type="presOf" srcId="{269F9E77-DF54-4B43-9368-1E2DE295F0B1}" destId="{9D9D749B-D4ED-4D0F-8780-A9B49F705AC5}" srcOrd="0" destOrd="1" presId="urn:microsoft.com/office/officeart/2005/8/layout/gear1"/>
    <dgm:cxn modelId="{5E9AEB07-8296-4931-BA86-BB642543D83D}" type="presOf" srcId="{EA891F06-C773-4B43-8177-B14DC6346A2B}" destId="{9D9D749B-D4ED-4D0F-8780-A9B49F705AC5}" srcOrd="0" destOrd="4" presId="urn:microsoft.com/office/officeart/2005/8/layout/gear1"/>
    <dgm:cxn modelId="{31367B01-33AE-477B-A509-1E3962540985}" type="presOf" srcId="{0FF098D5-6B18-4059-94FE-7428CA2B8D7D}" destId="{53F99143-A7E7-404A-938D-DF4FDDE1A5BB}" srcOrd="0" destOrd="0" presId="urn:microsoft.com/office/officeart/2005/8/layout/gear1"/>
    <dgm:cxn modelId="{56C2F92A-7781-42F4-A321-D7D09D80ACC1}" srcId="{ABB6A9F9-46E4-472B-8F14-9A489361E2A6}" destId="{869AE61B-501B-48CE-ADAD-C741511FB585}" srcOrd="2" destOrd="0" parTransId="{E2C9EDC9-B419-482A-8147-6A991150E030}" sibTransId="{FB94A417-3FDB-4F69-B7D1-F1D974358346}"/>
    <dgm:cxn modelId="{0C695BF6-AFD7-44D0-B967-917221279F57}" type="presOf" srcId="{6FC702C2-FA33-4802-8E2A-D54FD5209959}" destId="{06AE6845-318F-4FF2-B503-781721587916}" srcOrd="0" destOrd="0" presId="urn:microsoft.com/office/officeart/2005/8/layout/gear1"/>
    <dgm:cxn modelId="{4DEF19AD-AEBA-4A68-BFC6-FB4795BEA8AD}" type="presOf" srcId="{F2F05A82-EB0F-4729-8F44-3383F05B3969}" destId="{53F99143-A7E7-404A-938D-DF4FDDE1A5BB}" srcOrd="0" destOrd="1" presId="urn:microsoft.com/office/officeart/2005/8/layout/gear1"/>
    <dgm:cxn modelId="{E965A1DA-18A4-4AAC-AFCD-C40B102454C4}" srcId="{86FA83E8-E7EA-4BB2-B3BD-3E18805B4AE5}" destId="{AD12574C-29A8-4A64-8EB0-EC2007692374}" srcOrd="5" destOrd="0" parTransId="{A18458B3-DE80-428F-A9A3-1F86EA1C22FA}" sibTransId="{943F5D15-9B7F-429B-A557-8852577554ED}"/>
    <dgm:cxn modelId="{AD35BE7A-CA6E-4C59-99A0-A47678E07BD5}" type="presOf" srcId="{10948233-63A3-4368-A2AB-636194A3FCDC}" destId="{E66F766D-E063-40BC-BCC3-E30B4E288AB7}" srcOrd="1" destOrd="0" presId="urn:microsoft.com/office/officeart/2005/8/layout/gear1"/>
    <dgm:cxn modelId="{C55C3F59-2B97-4F8A-99CE-50E2F2337E8C}" type="presOf" srcId="{869AE61B-501B-48CE-ADAD-C741511FB585}" destId="{9D9D749B-D4ED-4D0F-8780-A9B49F705AC5}" srcOrd="0" destOrd="2" presId="urn:microsoft.com/office/officeart/2005/8/layout/gear1"/>
    <dgm:cxn modelId="{0335A6B3-F55E-41F0-8F75-922D053D0158}" srcId="{ABB6A9F9-46E4-472B-8F14-9A489361E2A6}" destId="{D8FF5FCC-6646-4DA3-ABDA-2183C0D846A2}" srcOrd="0" destOrd="0" parTransId="{7610DE94-302C-433C-ADF1-679D9AFA07F1}" sibTransId="{2D223C84-C7D1-4DF8-AAAC-EDC2D7D8F75C}"/>
    <dgm:cxn modelId="{1E5EFDDD-CE52-4049-A51C-08DEDF6F3BDA}" type="presOf" srcId="{ABB6A9F9-46E4-472B-8F14-9A489361E2A6}" destId="{892DB710-98B1-4873-8944-F4476FE03087}" srcOrd="1" destOrd="0" presId="urn:microsoft.com/office/officeart/2005/8/layout/gear1"/>
    <dgm:cxn modelId="{69C0FD16-ADA4-4F3B-9611-32C0647519A0}" type="presOf" srcId="{64A76E14-7775-4C1F-89C2-2BE3658F801C}" destId="{14DF4E92-587B-49A1-99A4-7DC3B1DDA27C}" srcOrd="0" destOrd="0" presId="urn:microsoft.com/office/officeart/2005/8/layout/gear1"/>
    <dgm:cxn modelId="{0F02F576-8B71-47E6-8FDE-93E897163A05}" srcId="{ABB6A9F9-46E4-472B-8F14-9A489361E2A6}" destId="{BAD63073-01FD-4DBA-A33B-C02D7308CF97}" srcOrd="3" destOrd="0" parTransId="{BFE5A2C2-F887-4F02-9BBD-4D8E424CB57A}" sibTransId="{049EF0C3-A709-46B5-9321-0EBFF65BB249}"/>
    <dgm:cxn modelId="{ADB295B9-BE6E-415D-A2EE-72797550767B}" type="presOf" srcId="{CA870554-9541-46DC-A382-0A1CD9DF2A7B}" destId="{5DC6D6FA-9127-4C8C-872B-5CACD48A0A16}" srcOrd="0" destOrd="0" presId="urn:microsoft.com/office/officeart/2005/8/layout/gear1"/>
    <dgm:cxn modelId="{D8FDF2E4-E04D-4B53-BBC3-80A773588A1B}" type="presOf" srcId="{86FA83E8-E7EA-4BB2-B3BD-3E18805B4AE5}" destId="{CEFBB773-BFC8-4BC6-BA90-71E5E026C454}" srcOrd="0" destOrd="0" presId="urn:microsoft.com/office/officeart/2005/8/layout/gear1"/>
    <dgm:cxn modelId="{48799811-BBFC-4DED-A37F-C28E28316DCD}" srcId="{86FA83E8-E7EA-4BB2-B3BD-3E18805B4AE5}" destId="{FB30D76B-7FBB-4C01-BF95-59BC96860128}" srcOrd="1" destOrd="0" parTransId="{24F6C125-C062-4332-9B78-1F89F359CCBC}" sibTransId="{64A76E14-7775-4C1F-89C2-2BE3658F801C}"/>
    <dgm:cxn modelId="{6317D0BD-A831-4B93-BF97-DCF02A0395B7}" type="presOf" srcId="{10948233-63A3-4368-A2AB-636194A3FCDC}" destId="{0085A265-93EC-4F98-9CBA-73BA08CD5331}" srcOrd="3" destOrd="0" presId="urn:microsoft.com/office/officeart/2005/8/layout/gear1"/>
    <dgm:cxn modelId="{B59D2A79-E1C9-4B84-8223-3E9CA0678E10}" type="presOf" srcId="{A014061E-AF28-4FAF-B882-98D04F277CB0}" destId="{258C0F89-C514-4F2F-A09F-020D6B4EB994}" srcOrd="0" destOrd="1" presId="urn:microsoft.com/office/officeart/2005/8/layout/gear1"/>
    <dgm:cxn modelId="{77EDF294-3AB3-4940-81F2-E12B976D0453}" srcId="{FB30D76B-7FBB-4C01-BF95-59BC96860128}" destId="{0FF098D5-6B18-4059-94FE-7428CA2B8D7D}" srcOrd="0" destOrd="0" parTransId="{29C17207-7E6F-4890-98AE-4B79DCD1C3C7}" sibTransId="{04C644F0-6157-49F5-8C2D-09C4D32CCB8F}"/>
    <dgm:cxn modelId="{57C36689-F3A9-4177-A141-5F46E432A077}" type="presParOf" srcId="{CEFBB773-BFC8-4BC6-BA90-71E5E026C454}" destId="{B459052A-78ED-4F0D-A8C5-6D22875C5621}" srcOrd="0" destOrd="0" presId="urn:microsoft.com/office/officeart/2005/8/layout/gear1"/>
    <dgm:cxn modelId="{4DB7F6E2-EEB1-4DAC-8C34-4712E6A6D405}" type="presParOf" srcId="{CEFBB773-BFC8-4BC6-BA90-71E5E026C454}" destId="{892DB710-98B1-4873-8944-F4476FE03087}" srcOrd="1" destOrd="0" presId="urn:microsoft.com/office/officeart/2005/8/layout/gear1"/>
    <dgm:cxn modelId="{4F58D498-BC41-43DC-80E0-BC3D1E93DCB3}" type="presParOf" srcId="{CEFBB773-BFC8-4BC6-BA90-71E5E026C454}" destId="{920DAE41-B549-4D50-9E32-5958445DEACC}" srcOrd="2" destOrd="0" presId="urn:microsoft.com/office/officeart/2005/8/layout/gear1"/>
    <dgm:cxn modelId="{A7027387-6A0E-41DF-B034-94F9532A74E5}" type="presParOf" srcId="{CEFBB773-BFC8-4BC6-BA90-71E5E026C454}" destId="{9D9D749B-D4ED-4D0F-8780-A9B49F705AC5}" srcOrd="3" destOrd="0" presId="urn:microsoft.com/office/officeart/2005/8/layout/gear1"/>
    <dgm:cxn modelId="{9FC59936-9162-49D0-AE66-E09F3406BC82}" type="presParOf" srcId="{CEFBB773-BFC8-4BC6-BA90-71E5E026C454}" destId="{83B1B520-58FD-489A-B7C1-9EDEBBAE9264}" srcOrd="4" destOrd="0" presId="urn:microsoft.com/office/officeart/2005/8/layout/gear1"/>
    <dgm:cxn modelId="{E7429DA8-004E-40B9-87B9-8E370367C70B}" type="presParOf" srcId="{CEFBB773-BFC8-4BC6-BA90-71E5E026C454}" destId="{900DD6BF-30DC-4BA9-8816-350A090707D9}" srcOrd="5" destOrd="0" presId="urn:microsoft.com/office/officeart/2005/8/layout/gear1"/>
    <dgm:cxn modelId="{F00B5F1B-2E17-4033-8D47-966791906008}" type="presParOf" srcId="{CEFBB773-BFC8-4BC6-BA90-71E5E026C454}" destId="{8999FFF6-70E4-4529-A4C4-401D5CDA8EAD}" srcOrd="6" destOrd="0" presId="urn:microsoft.com/office/officeart/2005/8/layout/gear1"/>
    <dgm:cxn modelId="{5C0ADFA3-76A6-4498-9C68-2CA077AA18A3}" type="presParOf" srcId="{CEFBB773-BFC8-4BC6-BA90-71E5E026C454}" destId="{53F99143-A7E7-404A-938D-DF4FDDE1A5BB}" srcOrd="7" destOrd="0" presId="urn:microsoft.com/office/officeart/2005/8/layout/gear1"/>
    <dgm:cxn modelId="{40ECCB15-A096-41E0-9652-030805CCA01D}" type="presParOf" srcId="{CEFBB773-BFC8-4BC6-BA90-71E5E026C454}" destId="{79B63632-8277-46F5-8491-BCFD776C867B}" srcOrd="8" destOrd="0" presId="urn:microsoft.com/office/officeart/2005/8/layout/gear1"/>
    <dgm:cxn modelId="{899FD394-0B77-4CFE-82AC-23251F04CF85}" type="presParOf" srcId="{CEFBB773-BFC8-4BC6-BA90-71E5E026C454}" destId="{E66F766D-E063-40BC-BCC3-E30B4E288AB7}" srcOrd="9" destOrd="0" presId="urn:microsoft.com/office/officeart/2005/8/layout/gear1"/>
    <dgm:cxn modelId="{90E4183F-9DC3-44E2-8879-5B40C9E34BD1}" type="presParOf" srcId="{CEFBB773-BFC8-4BC6-BA90-71E5E026C454}" destId="{98993EFA-8B18-4FCE-AC7C-564E60A6A107}" srcOrd="10" destOrd="0" presId="urn:microsoft.com/office/officeart/2005/8/layout/gear1"/>
    <dgm:cxn modelId="{8060E595-348F-43FB-A2D0-EDE18B34F59D}" type="presParOf" srcId="{CEFBB773-BFC8-4BC6-BA90-71E5E026C454}" destId="{0085A265-93EC-4F98-9CBA-73BA08CD5331}" srcOrd="11" destOrd="0" presId="urn:microsoft.com/office/officeart/2005/8/layout/gear1"/>
    <dgm:cxn modelId="{E9AE4C23-ED49-43BB-9008-E32505009FE2}" type="presParOf" srcId="{CEFBB773-BFC8-4BC6-BA90-71E5E026C454}" destId="{258C0F89-C514-4F2F-A09F-020D6B4EB994}" srcOrd="12" destOrd="0" presId="urn:microsoft.com/office/officeart/2005/8/layout/gear1"/>
    <dgm:cxn modelId="{019DC8AD-834C-4B8F-8529-43BC8DE76275}" type="presParOf" srcId="{CEFBB773-BFC8-4BC6-BA90-71E5E026C454}" destId="{06AE6845-318F-4FF2-B503-781721587916}" srcOrd="13" destOrd="0" presId="urn:microsoft.com/office/officeart/2005/8/layout/gear1"/>
    <dgm:cxn modelId="{76F04BA9-030E-4943-A10F-CAFB35AE7EE4}" type="presParOf" srcId="{CEFBB773-BFC8-4BC6-BA90-71E5E026C454}" destId="{14DF4E92-587B-49A1-99A4-7DC3B1DDA27C}" srcOrd="14" destOrd="0" presId="urn:microsoft.com/office/officeart/2005/8/layout/gear1"/>
    <dgm:cxn modelId="{5BF50488-8CE9-4114-AD8B-819F23BBBF12}" type="presParOf" srcId="{CEFBB773-BFC8-4BC6-BA90-71E5E026C454}" destId="{5DC6D6FA-9127-4C8C-872B-5CACD48A0A16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C39C4B-D38B-4650-A070-D8D1551DDE1F}" type="datetimeFigureOut">
              <a:rPr lang="el-GR"/>
              <a:pPr>
                <a:defRPr/>
              </a:pPr>
              <a:t>24/6/2014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BD5BEC-DF20-4789-91C0-F90EE320C55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1541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741CF8-EF2F-4CE5-903A-E603488AE39D}" type="datetimeFigureOut">
              <a:rPr lang="el-GR"/>
              <a:pPr>
                <a:defRPr/>
              </a:pPr>
              <a:t>24/6/2014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BD06594-15AB-444D-BCAA-C7093E73FE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9499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D12E50-B175-4F12-AB41-B8C4B0B2A19C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524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8DF141-2C84-4F03-AF01-3A798D3370F3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724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99DDD1-E1F7-4379-A635-6A7136F7D076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889471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37534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F5451-E5B7-4C18-B88B-A8749E986B86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4986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ACC27B-0AAE-450A-9A47-A1E0A09AD28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1346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2F954E-E079-47CB-914C-FD35D912AF95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6791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9A9391-E984-4255-8597-BF5BE4A2CCF0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89706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ABD923-4D55-4DA6-941C-BC86DA9A5000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9306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121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2356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584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06594-15AB-444D-BCAA-C7093E73FE28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357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9D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C1B8-1F05-4022-8D87-A74DE5F953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A581-2B6A-4AF1-99D6-E0C2D2A88A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6413"/>
            <a:ext cx="4602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52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AD3192C6-9D12-480F-BE93-21292CB1081E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9" name="1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" name="50 - Θέση αριθμού διαφάνειας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36C0-ED0C-4234-8C4A-3ACC85AFBEC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4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232949E2-321F-45D2-8F66-B57FF39E06D6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89D0"/>
              </a:buClr>
              <a:defRPr sz="2800" baseline="0"/>
            </a:lvl1pPr>
            <a:lvl2pPr>
              <a:spcBef>
                <a:spcPts val="1200"/>
              </a:spcBef>
              <a:buClr>
                <a:srgbClr val="0089D0"/>
              </a:buClr>
              <a:defRPr sz="2400" baseline="0"/>
            </a:lvl2pPr>
            <a:lvl3pPr>
              <a:spcBef>
                <a:spcPts val="1200"/>
              </a:spcBef>
              <a:buClr>
                <a:srgbClr val="0089D0"/>
              </a:buClr>
              <a:defRPr sz="2000" baseline="0"/>
            </a:lvl3pPr>
            <a:lvl4pPr>
              <a:spcBef>
                <a:spcPts val="1200"/>
              </a:spcBef>
              <a:buClr>
                <a:srgbClr val="0089D0"/>
              </a:buClr>
              <a:defRPr sz="1800" baseline="0"/>
            </a:lvl4pPr>
            <a:lvl5pPr>
              <a:spcBef>
                <a:spcPts val="1200"/>
              </a:spcBef>
              <a:buClr>
                <a:srgbClr val="0089D0"/>
              </a:buClr>
              <a:defRPr sz="1600" baseline="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6631-8AF5-4265-9412-C49A3FE3D9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409575"/>
            <a:ext cx="48164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B97A-2B31-4EB4-86F2-A0024EC69E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2797-AACB-482A-B767-97936A7A581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31A0-85BF-4D03-A28C-27551929792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0834-5D8D-48F6-A396-3836A596447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2BC5-D6A5-4971-8658-CD57D396B3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189-24C0-44B8-8F5E-FB25A90A55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CFE4E18A-23EA-48A6-9403-068825C18D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5" r:id="rId2"/>
    <p:sldLayoutId id="214748411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6" r:id="rId12"/>
    <p:sldLayoutId id="2147484117" r:id="rId13"/>
    <p:sldLayoutId id="21474841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89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hyperlink" Target="http://opencourses.uoa.gr/courses/DI4/" TargetMode="External"/><Relationship Id="rId12" Type="http://schemas.openxmlformats.org/officeDocument/2006/relationships/hyperlink" Target="http://opencourses.uoa.gr/modules/document/file.php/DI4/%CE%A0%CF%81%CF%8C%CF%83%CE%B8%CE%B5%CF%84%CE%BF%20%CF%85%CE%BB%CE%B9%CE%BA%CF%8C/Metadat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://eclass.uoa.gr/courses/D15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://ocw.mit.edu/courses/electrical-engineering-and-computer-science/6-002-circuits-and-electronics-spring-2007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3644900"/>
            <a:ext cx="8229600" cy="194468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>Ανοικτά Ακαδημαϊκά Μαθήματα </a:t>
            </a:r>
            <a:br>
              <a:rPr lang="el-GR" sz="2400" b="1" dirty="0" smtClean="0">
                <a:solidFill>
                  <a:srgbClr val="0089D0"/>
                </a:solidFill>
              </a:rPr>
            </a:br>
            <a:r>
              <a:rPr lang="el-GR" sz="2400" b="1" dirty="0" smtClean="0">
                <a:solidFill>
                  <a:srgbClr val="0089D0"/>
                </a:solidFill>
              </a:rPr>
              <a:t>στο Πανεπιστήμιο Αθηνών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/>
            </a:r>
            <a:br>
              <a:rPr lang="el-GR" sz="2400" b="1" dirty="0" smtClean="0">
                <a:solidFill>
                  <a:srgbClr val="0089D0"/>
                </a:solidFill>
              </a:rPr>
            </a:br>
            <a:r>
              <a:rPr lang="el-GR" sz="2400" b="1" dirty="0" smtClean="0">
                <a:solidFill>
                  <a:srgbClr val="0089D0"/>
                </a:solidFill>
              </a:rPr>
              <a:t>Επίδειξη Ανοικτού Ψηφιακού Μαθήματος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i="1" dirty="0" smtClean="0"/>
              <a:t/>
            </a:r>
            <a:br>
              <a:rPr lang="el-GR" sz="2000" i="1" dirty="0" smtClean="0"/>
            </a:b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Κωνσταντίνος Τσιμπάνης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Εθνικό και Καποδιστριακό Πανεπιστήμιο Αθηνών</a:t>
            </a:r>
            <a: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Αθήνα, Μάιος 2014</a:t>
            </a: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732463"/>
            <a:ext cx="2881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5732463"/>
            <a:ext cx="21605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μεταδεδομένα μαθήματος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1196975"/>
            <a:ext cx="5524500" cy="498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παράδειγμα </a:t>
            </a:r>
            <a:br>
              <a:rPr lang="el-GR" dirty="0" smtClean="0"/>
            </a:br>
            <a:r>
              <a:rPr lang="el-GR" dirty="0" smtClean="0"/>
              <a:t>ανοικτού ψηφιακού μαθήματος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971550" y="1773238"/>
            <a:ext cx="7200900" cy="2303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παράδειγμα ανοικτού ψηφιακού μαθήματος</a:t>
            </a:r>
            <a:endParaRPr/>
          </a:p>
        </p:txBody>
      </p:sp>
      <p:sp>
        <p:nvSpPr>
          <p:cNvPr id="18436" name="2 - Θέση περιεχομένου"/>
          <p:cNvSpPr>
            <a:spLocks noGrp="1"/>
          </p:cNvSpPr>
          <p:nvPr>
            <p:ph idx="1"/>
          </p:nvPr>
        </p:nvSpPr>
        <p:spPr>
          <a:xfrm>
            <a:off x="4500563" y="1844675"/>
            <a:ext cx="3600450" cy="1728788"/>
          </a:xfrm>
        </p:spPr>
        <p:txBody>
          <a:bodyPr/>
          <a:lstStyle/>
          <a:p>
            <a:pPr>
              <a:buFontTx/>
              <a:buNone/>
            </a:pPr>
            <a:r>
              <a:rPr lang="el-GR" sz="1400" b="1" smtClean="0"/>
              <a:t>Τίτλος</a:t>
            </a:r>
            <a:r>
              <a:rPr lang="el-GR" sz="1400" smtClean="0"/>
              <a:t>:  Ηλεκτρονική</a:t>
            </a:r>
          </a:p>
          <a:p>
            <a:pPr>
              <a:buFontTx/>
              <a:buNone/>
            </a:pPr>
            <a:r>
              <a:rPr lang="el-GR" sz="1400" b="1" smtClean="0"/>
              <a:t>Διδάσκουσα</a:t>
            </a:r>
            <a:r>
              <a:rPr lang="el-GR" sz="1400" smtClean="0"/>
              <a:t>:  καθ. Αραπογιάννη Αγγελική</a:t>
            </a:r>
          </a:p>
          <a:p>
            <a:pPr>
              <a:buFontTx/>
              <a:buNone/>
            </a:pPr>
            <a:r>
              <a:rPr lang="el-GR" sz="1400" b="1" smtClean="0"/>
              <a:t>Τμήμα</a:t>
            </a:r>
            <a:r>
              <a:rPr lang="el-GR" sz="1400" smtClean="0"/>
              <a:t>:  Πληροφορικής και Τηλεπικοινωνιών</a:t>
            </a:r>
          </a:p>
          <a:p>
            <a:pPr>
              <a:buFontTx/>
              <a:buNone/>
            </a:pPr>
            <a:r>
              <a:rPr lang="el-GR" sz="1400" b="1" smtClean="0"/>
              <a:t>Τύπος</a:t>
            </a:r>
            <a:r>
              <a:rPr lang="el-GR" sz="1400" smtClean="0"/>
              <a:t>:  Προπτυχιακό</a:t>
            </a:r>
            <a:r>
              <a:rPr lang="en-US" sz="1400" smtClean="0"/>
              <a:t> </a:t>
            </a:r>
            <a:r>
              <a:rPr lang="el-GR" sz="1400" smtClean="0"/>
              <a:t> </a:t>
            </a:r>
            <a:r>
              <a:rPr lang="en-US" sz="1400" smtClean="0"/>
              <a:t>(4</a:t>
            </a:r>
            <a:r>
              <a:rPr lang="el-GR" sz="1400" baseline="30000" smtClean="0"/>
              <a:t>ου</a:t>
            </a:r>
            <a:r>
              <a:rPr lang="el-GR" sz="1400" smtClean="0"/>
              <a:t> εξαμήνου</a:t>
            </a:r>
            <a:r>
              <a:rPr lang="en-US" sz="1400" smtClean="0"/>
              <a:t>)</a:t>
            </a:r>
            <a:endParaRPr lang="el-GR" sz="1400" smtClean="0"/>
          </a:p>
          <a:p>
            <a:pPr>
              <a:buFontTx/>
              <a:buNone/>
            </a:pPr>
            <a:r>
              <a:rPr lang="el-GR" sz="1400" b="1" smtClean="0"/>
              <a:t>Πρόσβαση:</a:t>
            </a:r>
            <a:r>
              <a:rPr lang="el-GR" sz="1400" smtClean="0"/>
              <a:t>  Ανοικτή</a:t>
            </a:r>
          </a:p>
          <a:p>
            <a:pPr>
              <a:buFontTx/>
              <a:buNone/>
            </a:pPr>
            <a:endParaRPr lang="el-GR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1916113"/>
            <a:ext cx="32908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Costas\Desktop\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633788"/>
            <a:ext cx="647700" cy="2270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971550" y="1412875"/>
            <a:ext cx="2879725" cy="28733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Ταυτότητα Μαθήματος</a:t>
            </a:r>
          </a:p>
        </p:txBody>
      </p:sp>
      <p:pic>
        <p:nvPicPr>
          <p:cNvPr id="91141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581525"/>
            <a:ext cx="1079500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- TextBox"/>
          <p:cNvSpPr txBox="1"/>
          <p:nvPr/>
        </p:nvSpPr>
        <p:spPr>
          <a:xfrm>
            <a:off x="971550" y="5876925"/>
            <a:ext cx="14398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Επίσημο Μάθημα</a:t>
            </a:r>
          </a:p>
        </p:txBody>
      </p:sp>
      <p:pic>
        <p:nvPicPr>
          <p:cNvPr id="91142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4581525"/>
            <a:ext cx="1081088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- TextBox"/>
          <p:cNvSpPr txBox="1"/>
          <p:nvPr/>
        </p:nvSpPr>
        <p:spPr>
          <a:xfrm>
            <a:off x="4716463" y="5876925"/>
            <a:ext cx="1655762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Ανοικτό Μάθημα (Α+)</a:t>
            </a:r>
          </a:p>
        </p:txBody>
      </p:sp>
      <p:pic>
        <p:nvPicPr>
          <p:cNvPr id="91143" name="Picture 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688" y="4581525"/>
            <a:ext cx="1003300" cy="113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- TextBox"/>
          <p:cNvSpPr txBox="1"/>
          <p:nvPr/>
        </p:nvSpPr>
        <p:spPr>
          <a:xfrm>
            <a:off x="6732588" y="5876925"/>
            <a:ext cx="1655762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Αντίστοιχο ΜΙΤ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OCW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46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6200" y="3600450"/>
            <a:ext cx="792163" cy="260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4" name="Picture 8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113" y="4581525"/>
            <a:ext cx="1008062" cy="10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- TextBox"/>
          <p:cNvSpPr txBox="1"/>
          <p:nvPr/>
        </p:nvSpPr>
        <p:spPr>
          <a:xfrm>
            <a:off x="2771775" y="5876925"/>
            <a:ext cx="1728788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Έντυπο Καταγραφής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 txBox="1">
            <a:spLocks/>
          </p:cNvSpPr>
          <p:nvPr/>
        </p:nvSpPr>
        <p:spPr>
          <a:xfrm>
            <a:off x="685800" y="3789363"/>
            <a:ext cx="7772400" cy="17272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>ευχαριστώ για την προσοχή σας!</a:t>
            </a:r>
            <a: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/>
            </a:r>
            <a:b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</a:br>
            <a:r>
              <a:rPr lang="el-GR" i="1" dirty="0">
                <a:latin typeface="Calibri" pitchFamily="34" charset="0"/>
                <a:cs typeface="+mn-cs"/>
              </a:rPr>
              <a:t> </a:t>
            </a:r>
            <a:br>
              <a:rPr lang="el-GR" i="1" dirty="0">
                <a:latin typeface="Calibri" pitchFamily="34" charset="0"/>
                <a:cs typeface="+mn-cs"/>
              </a:rPr>
            </a:br>
            <a:r>
              <a:rPr lang="el-G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Κωνσταντίνος Τσιμπάνης</a:t>
            </a:r>
            <a:b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Εθνικό και Καποδιστριακό Πανεπιστήμιο Αθηνών</a:t>
            </a:r>
            <a: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Αθήνα, Μάιος 2014 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9459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5732463"/>
            <a:ext cx="2881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732463"/>
            <a:ext cx="21605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άδεια 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Το παρόν υλικό υπόκειται σε</a:t>
            </a:r>
            <a:r>
              <a:rPr lang="en-US" altLang="el-GR" sz="2400" smtClean="0"/>
              <a:t> </a:t>
            </a:r>
            <a:r>
              <a:rPr lang="el-GR" altLang="el-GR" sz="2400" smtClean="0"/>
              <a:t>άδεια χρήσης </a:t>
            </a:r>
            <a:r>
              <a:rPr lang="en-US" altLang="el-GR" sz="2400" smtClean="0"/>
              <a:t>Creative Commons. 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0B8BA-C70D-43CC-B479-D34CBE8617ED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164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83568" y="407707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>
                <a:latin typeface="Calibri" pitchFamily="34" charset="0"/>
              </a:rPr>
              <a:t>Η αναφορά στην Παρουσίαση αυτή να γίνεται ως εξής:</a:t>
            </a:r>
          </a:p>
          <a:p>
            <a:r>
              <a:rPr lang="el-GR" altLang="el-GR" dirty="0" err="1" smtClean="0">
                <a:latin typeface="Calibri" pitchFamily="34" charset="0"/>
              </a:rPr>
              <a:t>Τσιμπάνης</a:t>
            </a:r>
            <a:r>
              <a:rPr lang="el-GR" altLang="el-GR" dirty="0" smtClean="0">
                <a:latin typeface="Calibri" pitchFamily="34" charset="0"/>
              </a:rPr>
              <a:t> Κ</a:t>
            </a:r>
            <a:r>
              <a:rPr lang="el-GR" altLang="el-GR" b="1" dirty="0" smtClean="0">
                <a:latin typeface="Calibri" pitchFamily="34" charset="0"/>
              </a:rPr>
              <a:t>.</a:t>
            </a:r>
            <a:r>
              <a:rPr lang="el-GR" altLang="el-GR" dirty="0" smtClean="0">
                <a:latin typeface="Calibri" pitchFamily="34" charset="0"/>
              </a:rPr>
              <a:t> (2014), «Ανοικτά Ακαδημαϊκά Μαθήματα στο Πανεπιστήμιο Αθηνών – Επίδειξη Ανοικτού </a:t>
            </a:r>
            <a:r>
              <a:rPr lang="el-GR" altLang="el-GR" smtClean="0">
                <a:latin typeface="Calibri" pitchFamily="34" charset="0"/>
              </a:rPr>
              <a:t>Ψηφιακού Μαθήματος», </a:t>
            </a:r>
            <a:r>
              <a:rPr lang="el-GR" altLang="el-GR" dirty="0" smtClean="0">
                <a:latin typeface="Calibri" pitchFamily="34" charset="0"/>
              </a:rPr>
              <a:t>«Ανοικτά Ακαδημαϊκά Μαθήματα στο Πανεπιστήμιο Αθηνών», Α’ Κύκλος Εκπαίδευσης Προσωπικού Υποστήριξης 20.05.2014</a:t>
            </a:r>
            <a:endParaRPr lang="en-US" alt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E19C-ED68-4549-908D-B8477B8BCEA8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δομή </a:t>
            </a:r>
            <a:br>
              <a:rPr lang="el-GR" dirty="0" smtClean="0"/>
            </a:br>
            <a:r>
              <a:rPr lang="el-GR" dirty="0" smtClean="0"/>
              <a:t>ανοικτού ψηφιακού μαθήματος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διάθεση εκπαιδευτικού υλικού</a:t>
            </a: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-36512" y="980728"/>
          <a:ext cx="88924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δομή ανοικτού ψηφιακού μαθήματος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b="4854"/>
          <a:stretch>
            <a:fillRect/>
          </a:stretch>
        </p:blipFill>
        <p:spPr bwMode="auto">
          <a:xfrm>
            <a:off x="1763713" y="1196975"/>
            <a:ext cx="5465762" cy="540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Brace 3"/>
          <p:cNvSpPr/>
          <p:nvPr/>
        </p:nvSpPr>
        <p:spPr>
          <a:xfrm>
            <a:off x="7097713" y="1628775"/>
            <a:ext cx="427037" cy="141922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451725" y="18446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ταυτότητα</a:t>
            </a:r>
          </a:p>
        </p:txBody>
      </p:sp>
      <p:sp>
        <p:nvSpPr>
          <p:cNvPr id="6" name="Right Brace 3"/>
          <p:cNvSpPr/>
          <p:nvPr/>
        </p:nvSpPr>
        <p:spPr>
          <a:xfrm>
            <a:off x="7097713" y="3665538"/>
            <a:ext cx="427037" cy="105886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7518400" y="3716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επίπεδο Α+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μεταδεδομένα</a:t>
            </a:r>
          </a:p>
        </p:txBody>
      </p:sp>
      <p:sp>
        <p:nvSpPr>
          <p:cNvPr id="8" name="Right Brace 3"/>
          <p:cNvSpPr/>
          <p:nvPr/>
        </p:nvSpPr>
        <p:spPr>
          <a:xfrm>
            <a:off x="7097713" y="3141663"/>
            <a:ext cx="427037" cy="482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297" name="TextBox 4"/>
          <p:cNvSpPr txBox="1">
            <a:spLocks noChangeArrowheads="1"/>
          </p:cNvSpPr>
          <p:nvPr/>
        </p:nvSpPr>
        <p:spPr bwMode="auto">
          <a:xfrm>
            <a:off x="7451725" y="29241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άδεια χρήσης</a:t>
            </a:r>
          </a:p>
        </p:txBody>
      </p:sp>
      <p:sp>
        <p:nvSpPr>
          <p:cNvPr id="10" name="Right Brace 3"/>
          <p:cNvSpPr/>
          <p:nvPr/>
        </p:nvSpPr>
        <p:spPr>
          <a:xfrm>
            <a:off x="5364163" y="5827713"/>
            <a:ext cx="427037" cy="55403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299" name="TextBox 4"/>
          <p:cNvSpPr txBox="1">
            <a:spLocks noChangeArrowheads="1"/>
          </p:cNvSpPr>
          <p:nvPr/>
        </p:nvSpPr>
        <p:spPr bwMode="auto">
          <a:xfrm>
            <a:off x="5719763" y="56102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1600">
                <a:solidFill>
                  <a:schemeClr val="accent2"/>
                </a:solidFill>
              </a:rPr>
              <a:t>Στοιχεία προγράμματος σπουδών </a:t>
            </a:r>
            <a:br>
              <a:rPr lang="el-GR" sz="1600">
                <a:solidFill>
                  <a:schemeClr val="accent2"/>
                </a:solidFill>
              </a:rPr>
            </a:br>
            <a:r>
              <a:rPr lang="el-GR" sz="1400">
                <a:solidFill>
                  <a:schemeClr val="accent2"/>
                </a:solidFill>
              </a:rPr>
              <a:t>(στόχοι, βιβλιογραφία, διδάσκων, κλπ)</a:t>
            </a:r>
          </a:p>
        </p:txBody>
      </p:sp>
      <p:sp>
        <p:nvSpPr>
          <p:cNvPr id="12" name="Right Brace 3"/>
          <p:cNvSpPr/>
          <p:nvPr/>
        </p:nvSpPr>
        <p:spPr>
          <a:xfrm rot="10800000">
            <a:off x="2195513" y="2133600"/>
            <a:ext cx="427037" cy="482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301" name="TextBox 4"/>
          <p:cNvSpPr txBox="1">
            <a:spLocks noChangeArrowheads="1"/>
          </p:cNvSpPr>
          <p:nvPr/>
        </p:nvSpPr>
        <p:spPr bwMode="auto">
          <a:xfrm>
            <a:off x="260350" y="1892300"/>
            <a:ext cx="1922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εικόνα μαθήματος</a:t>
            </a:r>
          </a:p>
        </p:txBody>
      </p:sp>
      <p:sp>
        <p:nvSpPr>
          <p:cNvPr id="14" name="Right Brace 3"/>
          <p:cNvSpPr/>
          <p:nvPr/>
        </p:nvSpPr>
        <p:spPr>
          <a:xfrm rot="10800000">
            <a:off x="1476375" y="2997200"/>
            <a:ext cx="427038" cy="25923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303" name="TextBox 4"/>
          <p:cNvSpPr txBox="1">
            <a:spLocks noChangeArrowheads="1"/>
          </p:cNvSpPr>
          <p:nvPr/>
        </p:nvSpPr>
        <p:spPr bwMode="auto">
          <a:xfrm>
            <a:off x="179388" y="3810000"/>
            <a:ext cx="1296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σύντομη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περιγραφή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μαθήματος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θεματικές ενότητες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1341438"/>
            <a:ext cx="5218112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Brace 3"/>
          <p:cNvSpPr/>
          <p:nvPr/>
        </p:nvSpPr>
        <p:spPr>
          <a:xfrm>
            <a:off x="7024688" y="1844675"/>
            <a:ext cx="427037" cy="482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380288" y="162877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θεματική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 1</a:t>
            </a:r>
          </a:p>
        </p:txBody>
      </p:sp>
      <p:sp>
        <p:nvSpPr>
          <p:cNvPr id="11" name="Right Brace 3"/>
          <p:cNvSpPr/>
          <p:nvPr/>
        </p:nvSpPr>
        <p:spPr>
          <a:xfrm>
            <a:off x="7024688" y="2924175"/>
            <a:ext cx="427037" cy="4841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7380288" y="270827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σύντομη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περιγραφή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sp>
        <p:nvSpPr>
          <p:cNvPr id="13" name="Right Brace 3"/>
          <p:cNvSpPr/>
          <p:nvPr/>
        </p:nvSpPr>
        <p:spPr>
          <a:xfrm rot="10800000">
            <a:off x="1538288" y="1916113"/>
            <a:ext cx="427037" cy="48418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21" name="TextBox 4"/>
          <p:cNvSpPr txBox="1">
            <a:spLocks noChangeArrowheads="1"/>
          </p:cNvSpPr>
          <p:nvPr/>
        </p:nvSpPr>
        <p:spPr bwMode="auto">
          <a:xfrm>
            <a:off x="468313" y="172243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εικόνα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sp>
        <p:nvSpPr>
          <p:cNvPr id="15" name="Right Brace 3"/>
          <p:cNvSpPr/>
          <p:nvPr/>
        </p:nvSpPr>
        <p:spPr>
          <a:xfrm>
            <a:off x="7019925" y="4602163"/>
            <a:ext cx="288925" cy="339725"/>
          </a:xfrm>
          <a:prstGeom prst="rightBrace">
            <a:avLst>
              <a:gd name="adj1" fmla="val 28283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323" name="TextBox 4"/>
          <p:cNvSpPr txBox="1">
            <a:spLocks noChangeArrowheads="1"/>
          </p:cNvSpPr>
          <p:nvPr/>
        </p:nvSpPr>
        <p:spPr bwMode="auto">
          <a:xfrm>
            <a:off x="7235825" y="4292600"/>
            <a:ext cx="1223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λέξεις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κλειδιά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θεματικής ενότητας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164388" y="458152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βιντεοδιαλέξεις</a:t>
            </a:r>
          </a:p>
          <a:p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231063" y="1484313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σύντομη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περιγραφή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sp>
        <p:nvSpPr>
          <p:cNvPr id="13" name="Right Brace 3"/>
          <p:cNvSpPr/>
          <p:nvPr/>
        </p:nvSpPr>
        <p:spPr>
          <a:xfrm rot="10800000">
            <a:off x="1839913" y="1822450"/>
            <a:ext cx="428625" cy="4841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769938" y="1628775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εικόνα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ενότητας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52525"/>
            <a:ext cx="4603750" cy="530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ight Brace 3"/>
          <p:cNvSpPr/>
          <p:nvPr/>
        </p:nvSpPr>
        <p:spPr>
          <a:xfrm>
            <a:off x="4284663" y="2708275"/>
            <a:ext cx="287337" cy="504825"/>
          </a:xfrm>
          <a:prstGeom prst="rightBrace">
            <a:avLst>
              <a:gd name="adj1" fmla="val 28283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345" name="TextBox 4"/>
          <p:cNvSpPr txBox="1">
            <a:spLocks noChangeArrowheads="1"/>
          </p:cNvSpPr>
          <p:nvPr/>
        </p:nvSpPr>
        <p:spPr bwMode="auto">
          <a:xfrm>
            <a:off x="4500563" y="249237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παρουσιάσεις </a:t>
            </a:r>
            <a:br>
              <a:rPr lang="el-GR">
                <a:solidFill>
                  <a:schemeClr val="accent2"/>
                </a:solidFill>
              </a:rPr>
            </a:br>
            <a:r>
              <a:rPr lang="el-GR">
                <a:solidFill>
                  <a:schemeClr val="accent2"/>
                </a:solidFill>
              </a:rPr>
              <a:t>σημειώσεις</a:t>
            </a:r>
          </a:p>
        </p:txBody>
      </p:sp>
      <p:sp>
        <p:nvSpPr>
          <p:cNvPr id="17" name="Right Brace 3"/>
          <p:cNvSpPr/>
          <p:nvPr/>
        </p:nvSpPr>
        <p:spPr>
          <a:xfrm>
            <a:off x="4356100" y="3284538"/>
            <a:ext cx="296863" cy="382587"/>
          </a:xfrm>
          <a:prstGeom prst="rightBrace">
            <a:avLst>
              <a:gd name="adj1" fmla="val 28283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347" name="TextBox 4"/>
          <p:cNvSpPr txBox="1">
            <a:spLocks noChangeArrowheads="1"/>
          </p:cNvSpPr>
          <p:nvPr/>
        </p:nvSpPr>
        <p:spPr bwMode="auto">
          <a:xfrm>
            <a:off x="4652963" y="301942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>
                <a:solidFill>
                  <a:schemeClr val="accent2"/>
                </a:solidFill>
              </a:rPr>
              <a:t>ασκήσεις  αυτοαξιολόγησης</a:t>
            </a:r>
          </a:p>
        </p:txBody>
      </p:sp>
      <p:sp>
        <p:nvSpPr>
          <p:cNvPr id="9" name="Right Brace 3"/>
          <p:cNvSpPr/>
          <p:nvPr/>
        </p:nvSpPr>
        <p:spPr>
          <a:xfrm>
            <a:off x="6659563" y="3860800"/>
            <a:ext cx="427037" cy="21605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Right Brace 3"/>
          <p:cNvSpPr/>
          <p:nvPr/>
        </p:nvSpPr>
        <p:spPr>
          <a:xfrm>
            <a:off x="6659563" y="1700213"/>
            <a:ext cx="427037" cy="48418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έντυπο καταγραφής πληροφοριών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/>
          <a:srcRect r="3376" b="12488"/>
          <a:stretch>
            <a:fillRect/>
          </a:stretch>
        </p:blipFill>
        <p:spPr bwMode="auto">
          <a:xfrm>
            <a:off x="304800" y="1552575"/>
            <a:ext cx="4122738" cy="454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b="7030"/>
          <a:stretch>
            <a:fillRect/>
          </a:stretch>
        </p:blipFill>
        <p:spPr bwMode="auto">
          <a:xfrm>
            <a:off x="4643438" y="1557338"/>
            <a:ext cx="4113212" cy="453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224</Words>
  <Application>Microsoft Office PowerPoint</Application>
  <PresentationFormat>On-screen Show (4:3)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Θέμα του Office</vt:lpstr>
      <vt:lpstr>PowerPoint Presentation</vt:lpstr>
      <vt:lpstr>άδεια χρήσης</vt:lpstr>
      <vt:lpstr>χρηματοδότηση</vt:lpstr>
      <vt:lpstr>δομή  ανοικτού ψηφιακού μαθήματος  </vt:lpstr>
      <vt:lpstr>διάθεση εκπαιδευτικού υλικού</vt:lpstr>
      <vt:lpstr>δομή ανοικτού ψηφιακού μαθήματος</vt:lpstr>
      <vt:lpstr>θεματικές ενότητες</vt:lpstr>
      <vt:lpstr>περιεχόμενα θεματικής ενότητας</vt:lpstr>
      <vt:lpstr>έντυπο καταγραφής πληροφοριών</vt:lpstr>
      <vt:lpstr>μεταδεδομένα μαθήματος</vt:lpstr>
      <vt:lpstr>παράδειγμα  ανοικτού ψηφιακού μαθήματος  </vt:lpstr>
      <vt:lpstr>παράδειγμα ανοικτού ψηφιακού μαθήματος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pantelis</cp:lastModifiedBy>
  <cp:revision>578</cp:revision>
  <dcterms:created xsi:type="dcterms:W3CDTF">2012-09-06T09:03:05Z</dcterms:created>
  <dcterms:modified xsi:type="dcterms:W3CDTF">2014-06-24T14:53:07Z</dcterms:modified>
</cp:coreProperties>
</file>