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64" r:id="rId5"/>
    <p:sldId id="266" r:id="rId6"/>
    <p:sldId id="265" r:id="rId7"/>
    <p:sldId id="274" r:id="rId8"/>
    <p:sldId id="267" r:id="rId9"/>
    <p:sldId id="288" r:id="rId10"/>
    <p:sldId id="277" r:id="rId11"/>
    <p:sldId id="269" r:id="rId12"/>
    <p:sldId id="278" r:id="rId13"/>
    <p:sldId id="270" r:id="rId14"/>
    <p:sldId id="272" r:id="rId15"/>
    <p:sldId id="279" r:id="rId16"/>
    <p:sldId id="273" r:id="rId17"/>
    <p:sldId id="281" r:id="rId18"/>
    <p:sldId id="284" r:id="rId19"/>
    <p:sldId id="282" r:id="rId20"/>
    <p:sldId id="283" r:id="rId21"/>
    <p:sldId id="285" r:id="rId22"/>
    <p:sldId id="286" r:id="rId23"/>
    <p:sldId id="280" r:id="rId24"/>
    <p:sldId id="290" r:id="rId25"/>
    <p:sldId id="295" r:id="rId26"/>
    <p:sldId id="299" r:id="rId27"/>
    <p:sldId id="292" r:id="rId28"/>
    <p:sldId id="291" r:id="rId29"/>
    <p:sldId id="294" r:id="rId30"/>
    <p:sldId id="293" r:id="rId31"/>
    <p:sldId id="300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3" d="100"/>
          <a:sy n="113" d="100"/>
        </p:scale>
        <p:origin x="17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13/6/2014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99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66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2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#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Τίτλος Ενότητας</a:t>
            </a:r>
            <a:r>
              <a:rPr lang="en-US" sz="2800" dirty="0" smtClean="0"/>
              <a:t> (normal)</a:t>
            </a:r>
          </a:p>
          <a:p>
            <a:r>
              <a:rPr lang="en-US" sz="2800" dirty="0" smtClean="0"/>
              <a:t>----</a:t>
            </a:r>
            <a:r>
              <a:rPr lang="el-GR" sz="2800" dirty="0" smtClean="0"/>
              <a:t>κενή γραμμή</a:t>
            </a:r>
            <a:r>
              <a:rPr lang="en-US" sz="2800" dirty="0" smtClean="0"/>
              <a:t>----</a:t>
            </a:r>
          </a:p>
          <a:p>
            <a:r>
              <a:rPr lang="el-GR" sz="2800" dirty="0" smtClean="0"/>
              <a:t>Όνομα Καθηγητή</a:t>
            </a:r>
          </a:p>
          <a:p>
            <a:r>
              <a:rPr lang="el-GR" sz="2800" dirty="0" smtClean="0"/>
              <a:t>Σχολή</a:t>
            </a:r>
          </a:p>
          <a:p>
            <a:r>
              <a:rPr lang="el-GR" sz="2800" dirty="0" smtClean="0"/>
              <a:t>Τμήμα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περιεχόμενα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Θέση περιεχομένου 8" descr="Εικόνα ........ 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Θέση περιεχομένου 9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</a:t>
            </a:r>
            <a:r>
              <a:rPr lang="en-US" dirty="0" smtClean="0"/>
              <a:t> 1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1</a:t>
            </a:r>
            <a:endParaRPr lang="el-GR" sz="2800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Αντικείμενο 2</a:t>
            </a:r>
            <a:endParaRPr lang="el-GR" sz="2800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Εικόνα</a:t>
            </a:r>
            <a:endParaRPr lang="el-GR" sz="2800" dirty="0"/>
          </a:p>
        </p:txBody>
      </p:sp>
      <p:pic>
        <p:nvPicPr>
          <p:cNvPr id="9" name="Θέση περιεχομένου 8" descr="Εικόνα..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3738"/>
            <a:ext cx="4040188" cy="303014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Κείμενο</a:t>
            </a:r>
            <a:endParaRPr lang="el-GR" sz="2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87928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Μόνο Τίτλος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endParaRPr lang="el-GR" sz="2800" dirty="0" smtClean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..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44688"/>
            <a:ext cx="5111750" cy="383381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με λεζάντα </a:t>
            </a:r>
            <a:r>
              <a:rPr lang="en-US" dirty="0" smtClean="0"/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εικόνας 10" descr="Εικόνα...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/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 με λεζάντα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Οδηγίες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Το πρότυπο παρουσίασης (</a:t>
            </a:r>
            <a:r>
              <a:rPr lang="en-US" sz="2400" dirty="0" smtClean="0"/>
              <a:t>template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περιέχει συγκεκριμένες διατάξεις διαφανειών. Προτιμήστε μια από τις 9 προκαθορισμένες διατάξεις.</a:t>
            </a:r>
          </a:p>
        </p:txBody>
      </p:sp>
      <p:pic>
        <p:nvPicPr>
          <p:cNvPr id="6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038600" cy="2813329"/>
          </a:xfrm>
        </p:spPr>
      </p:pic>
    </p:spTree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2</a:t>
            </a:r>
            <a:r>
              <a:rPr lang="el-GR" dirty="0" smtClean="0"/>
              <a:t> από 4) 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61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Κάθε διαφάνεια πρέπει να έχει </a:t>
            </a:r>
            <a:r>
              <a:rPr lang="el-GR" sz="2400" dirty="0"/>
              <a:t>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Ο τίτλος </a:t>
            </a:r>
            <a:r>
              <a:rPr lang="el-GR" sz="2400" dirty="0"/>
              <a:t>διαφάνειας είναι </a:t>
            </a:r>
            <a:r>
              <a:rPr lang="en-US" sz="2400" b="1" dirty="0" smtClean="0"/>
              <a:t>bold</a:t>
            </a:r>
            <a:r>
              <a:rPr lang="en-US" sz="2400" dirty="0" smtClean="0"/>
              <a:t> </a:t>
            </a:r>
            <a:r>
              <a:rPr lang="el-GR" sz="2400" dirty="0" smtClean="0"/>
              <a:t>44</a:t>
            </a:r>
            <a:r>
              <a:rPr lang="en-US" sz="2400" dirty="0" smtClean="0"/>
              <a:t>pt </a:t>
            </a:r>
            <a:r>
              <a:rPr lang="el-GR" sz="2400" dirty="0" smtClean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2400" dirty="0" smtClean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 smtClean="0"/>
              <a:t>Χρησιμοποιήστε τα ορισμένα μεγέθη γραμματοσειρών για το κείμενο: 32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πρώτο επίπεδο, 28</a:t>
            </a:r>
            <a:r>
              <a:rPr lang="en-US" sz="2400" dirty="0" smtClean="0"/>
              <a:t>pt </a:t>
            </a:r>
            <a:r>
              <a:rPr lang="el-GR" sz="2400" dirty="0" smtClean="0"/>
              <a:t>για το δεύτερο, 24</a:t>
            </a:r>
            <a:r>
              <a:rPr lang="en-US" sz="2400" dirty="0" smtClean="0"/>
              <a:t>pt </a:t>
            </a:r>
            <a:r>
              <a:rPr lang="el-GR" sz="2400" dirty="0" smtClean="0"/>
              <a:t>για το τρίτο, 22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τέταρτο και 20</a:t>
            </a:r>
            <a:r>
              <a:rPr lang="en-US" sz="2400" dirty="0" smtClean="0"/>
              <a:t>pt</a:t>
            </a:r>
            <a:r>
              <a:rPr lang="el-GR" sz="2400" dirty="0" smtClean="0"/>
              <a:t> για το πέμπτο. Μη χρησιμοποιείτε προσαρμοσμένο μέγεθος μικρότερο από 20</a:t>
            </a:r>
            <a:r>
              <a:rPr lang="en-US" sz="2400" dirty="0" err="1" smtClean="0"/>
              <a:t>pt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l-GR" sz="2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2400" dirty="0" err="1"/>
              <a:t>Sans</a:t>
            </a:r>
            <a:r>
              <a:rPr lang="el-GR" sz="2400" dirty="0"/>
              <a:t> </a:t>
            </a:r>
            <a:r>
              <a:rPr lang="el-GR" sz="2400" dirty="0" err="1"/>
              <a:t>Serif</a:t>
            </a:r>
            <a:r>
              <a:rPr lang="el-GR" sz="2400" dirty="0"/>
              <a:t>), όπως για παράδειγμα οι </a:t>
            </a:r>
            <a:r>
              <a:rPr lang="en-US" sz="2400" dirty="0"/>
              <a:t>Arial</a:t>
            </a:r>
            <a:r>
              <a:rPr lang="el-GR" sz="2400" dirty="0"/>
              <a:t>, </a:t>
            </a:r>
            <a:r>
              <a:rPr lang="en-US" sz="2400" dirty="0"/>
              <a:t>Verdana</a:t>
            </a:r>
            <a:r>
              <a:rPr lang="el-GR" sz="2400" dirty="0"/>
              <a:t>, </a:t>
            </a:r>
            <a:r>
              <a:rPr lang="en-US" sz="2400" dirty="0" smtClean="0"/>
              <a:t>Tahoma, Calibri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</a:t>
            </a:r>
            <a:r>
              <a:rPr lang="en-US" dirty="0" smtClean="0"/>
              <a:t>3</a:t>
            </a:r>
            <a:r>
              <a:rPr lang="el-GR" dirty="0" smtClean="0"/>
              <a:t>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200" b="1" dirty="0"/>
              <a:t>Μην </a:t>
            </a:r>
            <a:r>
              <a:rPr lang="el-GR" sz="2200" dirty="0"/>
              <a:t>αλλοιώνετε</a:t>
            </a:r>
            <a:r>
              <a:rPr lang="el-GR" sz="2200" b="1" dirty="0"/>
              <a:t> </a:t>
            </a:r>
            <a:r>
              <a:rPr lang="el-GR" sz="22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Μη χρησιμοποιείται αλλαγή χρώματος για επισήμανση λέξεων. Συνίσταται η χρήση </a:t>
            </a:r>
            <a:r>
              <a:rPr lang="en-US" sz="2200" b="1" dirty="0" smtClean="0"/>
              <a:t>bold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Συνίσταται να χρησιμοποιείται  </a:t>
            </a:r>
            <a:r>
              <a:rPr lang="el-GR" sz="2200" b="1" dirty="0" smtClean="0"/>
              <a:t>1</a:t>
            </a:r>
            <a:r>
              <a:rPr lang="el-GR" sz="2200" dirty="0" smtClean="0"/>
              <a:t> σχήμα, γράφημα, εικόνα, φωτογραφία ανά διαφάνεια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r>
              <a:rPr lang="el-GR" sz="2200" dirty="0"/>
              <a:t>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200" dirty="0" smtClean="0"/>
              <a:t>Συνίσταται να χρησιμοποιούνται μέχρι 6 </a:t>
            </a:r>
            <a:r>
              <a:rPr lang="en-US" sz="2200" dirty="0" smtClean="0"/>
              <a:t>bullets </a:t>
            </a:r>
            <a:r>
              <a:rPr lang="el-GR" sz="2200" dirty="0" smtClean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</p:txBody>
      </p:sp>
    </p:spTree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 smtClean="0"/>
              <a:t>Οδηγίες (4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200" dirty="0" smtClean="0"/>
              <a:t>pt.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χρησιμοποιείτε σκιά στα γράμματα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 smtClean="0"/>
              <a:t>Μην στοιχίζετε το κείμενο σε πλήρη στοίχιση (</a:t>
            </a:r>
            <a:r>
              <a:rPr lang="en-US" sz="2200" dirty="0" smtClean="0"/>
              <a:t>justify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2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200" dirty="0"/>
              <a:t>enter, </a:t>
            </a:r>
            <a:r>
              <a:rPr lang="el-GR" sz="2200" dirty="0"/>
              <a:t>βέλος, κλικ) και χωρίς όριο χρόνου.</a:t>
            </a:r>
          </a:p>
        </p:txBody>
      </p:sp>
    </p:spTree>
    <p:extLst>
      <p:ext uri="{BB962C8B-B14F-4D97-AF65-F5344CB8AC3E}">
        <p14:creationId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Βασικές Οδηγίες Προσβασιμότητας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sz="3300" dirty="0" smtClean="0"/>
              <a:t>Όλα τα αντικείμενα (π</a:t>
            </a:r>
            <a:r>
              <a:rPr lang="en-US" sz="3300" dirty="0" smtClean="0"/>
              <a:t>.</a:t>
            </a:r>
            <a:r>
              <a:rPr lang="el-GR" sz="3300" dirty="0" smtClean="0"/>
              <a:t>χ</a:t>
            </a:r>
            <a:r>
              <a:rPr lang="en-US" sz="3300" dirty="0" smtClean="0"/>
              <a:t>.</a:t>
            </a:r>
            <a:r>
              <a:rPr lang="el-GR" sz="3300" dirty="0" smtClean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3300" dirty="0" smtClean="0"/>
              <a:t>Διασφαλίστε ότι η σειρά αυτόματης ανάγνωσης σε κάθε διαφάνεια είναι λογική: </a:t>
            </a:r>
            <a:r>
              <a:rPr lang="el-GR" sz="2800" dirty="0" smtClean="0"/>
              <a:t>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3300" dirty="0" smtClean="0"/>
              <a:t>Ελέγξτε την </a:t>
            </a:r>
            <a:r>
              <a:rPr lang="el-GR" sz="3300" dirty="0"/>
              <a:t>ορατότητα για χρήστες με αχρωματοψία</a:t>
            </a:r>
            <a:r>
              <a:rPr lang="el-GR" sz="3300" dirty="0" smtClean="0"/>
              <a:t>.</a:t>
            </a:r>
          </a:p>
          <a:p>
            <a:r>
              <a:rPr lang="el-GR" sz="3300" dirty="0" smtClean="0"/>
              <a:t>Ακολουθείστε τις ειδικές οδηγίες για επιστημονικά σύμβολα, ηχητικά αρχεία και </a:t>
            </a:r>
            <a:r>
              <a:rPr lang="en-US" sz="3300" dirty="0" smtClean="0"/>
              <a:t>video clips. </a:t>
            </a:r>
            <a:endParaRPr lang="el-GR" sz="3300" dirty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smtClean="0"/>
              <a:t>Αθηνών</a:t>
            </a:r>
            <a:r>
              <a:rPr lang="en-US" sz="2000" dirty="0" smtClean="0"/>
              <a:t>, </a:t>
            </a:r>
            <a:r>
              <a:rPr lang="el-GR" sz="200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 smtClean="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Τίτλος Μαθήματος. Τίτλος ενότητας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l-GR" sz="2000" dirty="0" smtClean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Διαφάνεια Τίτλου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Lorem</a:t>
            </a:r>
            <a:r>
              <a:rPr lang="en-US" sz="2400" dirty="0" smtClean="0"/>
              <a:t> </a:t>
            </a:r>
            <a:r>
              <a:rPr lang="en-US" sz="2400" dirty="0" err="1" smtClean="0"/>
              <a:t>ipsum</a:t>
            </a:r>
            <a:r>
              <a:rPr lang="en-US" sz="2400" dirty="0" smtClean="0"/>
              <a:t>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,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adipisicing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r>
              <a:rPr lang="en-US" sz="2400" dirty="0" smtClean="0"/>
              <a:t>, </a:t>
            </a:r>
            <a:r>
              <a:rPr lang="en-US" sz="2400" dirty="0" err="1" smtClean="0"/>
              <a:t>sed</a:t>
            </a:r>
            <a:r>
              <a:rPr lang="en-US" sz="2400" dirty="0" smtClean="0"/>
              <a:t> do </a:t>
            </a:r>
            <a:r>
              <a:rPr lang="en-US" sz="2400" dirty="0" err="1" smtClean="0"/>
              <a:t>eiusmod</a:t>
            </a:r>
            <a:r>
              <a:rPr lang="en-US" sz="2400" dirty="0" smtClean="0"/>
              <a:t> </a:t>
            </a:r>
            <a:r>
              <a:rPr lang="en-US" sz="2400" dirty="0" err="1" smtClean="0"/>
              <a:t>tempor</a:t>
            </a:r>
            <a:r>
              <a:rPr lang="en-US" sz="2400" dirty="0" smtClean="0"/>
              <a:t> </a:t>
            </a:r>
            <a:r>
              <a:rPr lang="en-US" sz="2400" dirty="0" err="1" smtClean="0"/>
              <a:t>incididunt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labore</a:t>
            </a:r>
            <a:r>
              <a:rPr lang="en-US" sz="2400" dirty="0" smtClean="0"/>
              <a:t> et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magna </a:t>
            </a:r>
            <a:r>
              <a:rPr lang="en-US" sz="2400" dirty="0" err="1" smtClean="0"/>
              <a:t>aliqua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enim</a:t>
            </a:r>
            <a:r>
              <a:rPr lang="en-US" sz="2400" dirty="0" smtClean="0"/>
              <a:t> ad minim </a:t>
            </a:r>
            <a:r>
              <a:rPr lang="en-US" sz="2400" dirty="0" err="1" smtClean="0"/>
              <a:t>veniam</a:t>
            </a:r>
            <a:r>
              <a:rPr lang="en-US" sz="2400" dirty="0" smtClean="0"/>
              <a:t>, </a:t>
            </a:r>
            <a:r>
              <a:rPr lang="en-US" sz="2400" dirty="0" err="1" smtClean="0"/>
              <a:t>quis</a:t>
            </a:r>
            <a:r>
              <a:rPr lang="en-US" sz="2400" dirty="0" smtClean="0"/>
              <a:t> </a:t>
            </a:r>
            <a:r>
              <a:rPr lang="en-US" sz="2400" dirty="0" err="1" smtClean="0"/>
              <a:t>nostrud</a:t>
            </a:r>
            <a:r>
              <a:rPr lang="en-US" sz="2400" dirty="0" smtClean="0"/>
              <a:t> exercitation </a:t>
            </a:r>
            <a:r>
              <a:rPr lang="en-US" sz="2400" dirty="0" err="1" smtClean="0"/>
              <a:t>ullamco</a:t>
            </a:r>
            <a:r>
              <a:rPr lang="en-US" sz="2400" dirty="0" smtClean="0"/>
              <a:t> </a:t>
            </a:r>
            <a:r>
              <a:rPr lang="en-US" sz="2400" dirty="0" err="1" smtClean="0"/>
              <a:t>laboris</a:t>
            </a:r>
            <a:r>
              <a:rPr lang="en-US" sz="2400" dirty="0" smtClean="0"/>
              <a:t> nisi </a:t>
            </a:r>
            <a:r>
              <a:rPr lang="en-US" sz="2400" dirty="0" err="1" smtClean="0"/>
              <a:t>ut</a:t>
            </a:r>
            <a:r>
              <a:rPr lang="en-US" sz="2400" dirty="0" smtClean="0"/>
              <a:t> </a:t>
            </a:r>
            <a:r>
              <a:rPr lang="en-US" sz="2400" dirty="0" err="1" smtClean="0"/>
              <a:t>aliquip</a:t>
            </a:r>
            <a:r>
              <a:rPr lang="en-US" sz="2400" dirty="0" smtClean="0"/>
              <a:t> ex </a:t>
            </a:r>
            <a:r>
              <a:rPr lang="en-US" sz="2400" dirty="0" err="1" smtClean="0"/>
              <a:t>ea</a:t>
            </a:r>
            <a:r>
              <a:rPr lang="en-US" sz="2400" dirty="0" smtClean="0"/>
              <a:t> </a:t>
            </a:r>
            <a:r>
              <a:rPr lang="en-US" sz="2400" dirty="0" err="1" smtClean="0"/>
              <a:t>commodo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consequat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r>
              <a:rPr lang="en-US" sz="2400" dirty="0" err="1" smtClean="0"/>
              <a:t>Duis</a:t>
            </a:r>
            <a:r>
              <a:rPr lang="en-US" sz="2400" dirty="0" smtClean="0"/>
              <a:t> </a:t>
            </a:r>
            <a:r>
              <a:rPr lang="en-US" sz="2400" dirty="0" err="1" smtClean="0"/>
              <a:t>aute</a:t>
            </a:r>
            <a:r>
              <a:rPr lang="en-US" sz="2400" dirty="0" smtClean="0"/>
              <a:t> </a:t>
            </a:r>
            <a:r>
              <a:rPr lang="en-US" sz="2400" dirty="0" err="1" smtClean="0"/>
              <a:t>irure</a:t>
            </a:r>
            <a:r>
              <a:rPr lang="en-US" sz="2400" dirty="0" smtClean="0"/>
              <a:t> dolor in </a:t>
            </a:r>
            <a:r>
              <a:rPr lang="en-US" sz="2400" dirty="0" err="1" smtClean="0"/>
              <a:t>reprehenderit</a:t>
            </a:r>
            <a:r>
              <a:rPr lang="en-US" sz="2400" dirty="0" smtClean="0"/>
              <a:t> in </a:t>
            </a:r>
            <a:r>
              <a:rPr lang="en-US" sz="2400" dirty="0" err="1" smtClean="0"/>
              <a:t>voluptate</a:t>
            </a:r>
            <a:r>
              <a:rPr lang="en-US" sz="2400" dirty="0" smtClean="0"/>
              <a:t> </a:t>
            </a:r>
            <a:r>
              <a:rPr lang="en-US" sz="2400" dirty="0" err="1" smtClean="0"/>
              <a:t>velit</a:t>
            </a:r>
            <a:r>
              <a:rPr lang="en-US" sz="2400" dirty="0" smtClean="0"/>
              <a:t> </a:t>
            </a:r>
            <a:r>
              <a:rPr lang="en-US" sz="2400" dirty="0" err="1" smtClean="0"/>
              <a:t>esse</a:t>
            </a:r>
            <a:r>
              <a:rPr lang="en-US" sz="2400" dirty="0" smtClean="0"/>
              <a:t> </a:t>
            </a:r>
            <a:r>
              <a:rPr lang="en-US" sz="2400" dirty="0" err="1" smtClean="0"/>
              <a:t>cillum</a:t>
            </a:r>
            <a:r>
              <a:rPr lang="en-US" sz="2400" dirty="0" smtClean="0"/>
              <a:t>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</a:t>
            </a:r>
            <a:r>
              <a:rPr lang="en-US" sz="2400" dirty="0" err="1" smtClean="0"/>
              <a:t>eu</a:t>
            </a:r>
            <a:r>
              <a:rPr lang="en-US" sz="2400" dirty="0" smtClean="0"/>
              <a:t> </a:t>
            </a:r>
            <a:r>
              <a:rPr lang="en-US" sz="2400" dirty="0" err="1" smtClean="0"/>
              <a:t>fugiat</a:t>
            </a:r>
            <a:r>
              <a:rPr lang="en-US" sz="2400" dirty="0" smtClean="0"/>
              <a:t> </a:t>
            </a:r>
            <a:r>
              <a:rPr lang="en-US" sz="2400" dirty="0" err="1" smtClean="0"/>
              <a:t>nulla</a:t>
            </a:r>
            <a:r>
              <a:rPr lang="en-US" sz="2400" dirty="0" smtClean="0"/>
              <a:t> </a:t>
            </a:r>
            <a:r>
              <a:rPr lang="en-US" sz="2400" dirty="0" err="1" smtClean="0"/>
              <a:t>pariatur</a:t>
            </a:r>
            <a:r>
              <a:rPr lang="en-US" sz="2400" dirty="0" smtClean="0"/>
              <a:t>. </a:t>
            </a:r>
            <a:r>
              <a:rPr lang="en-US" sz="2400" dirty="0" err="1" smtClean="0"/>
              <a:t>Excepteur</a:t>
            </a:r>
            <a:r>
              <a:rPr lang="en-US" sz="2400" dirty="0" smtClean="0"/>
              <a:t> </a:t>
            </a:r>
            <a:r>
              <a:rPr lang="en-US" sz="2400" dirty="0" err="1" smtClean="0"/>
              <a:t>sint</a:t>
            </a:r>
            <a:r>
              <a:rPr lang="en-US" sz="2400" dirty="0" smtClean="0"/>
              <a:t> </a:t>
            </a:r>
            <a:r>
              <a:rPr lang="en-US" sz="2400" dirty="0" err="1" smtClean="0"/>
              <a:t>occaecat</a:t>
            </a:r>
            <a:r>
              <a:rPr lang="en-US" sz="2400" dirty="0" smtClean="0"/>
              <a:t> </a:t>
            </a:r>
            <a:r>
              <a:rPr lang="en-US" sz="2400" dirty="0" err="1" smtClean="0"/>
              <a:t>cupidatat</a:t>
            </a:r>
            <a:r>
              <a:rPr lang="en-US" sz="2400" dirty="0" smtClean="0"/>
              <a:t> non </a:t>
            </a:r>
            <a:r>
              <a:rPr lang="en-US" sz="2400" dirty="0" err="1" smtClean="0"/>
              <a:t>proident</a:t>
            </a:r>
            <a:r>
              <a:rPr lang="en-US" sz="2400" dirty="0" smtClean="0"/>
              <a:t>, </a:t>
            </a:r>
            <a:r>
              <a:rPr lang="en-US" sz="2400" dirty="0" err="1" smtClean="0"/>
              <a:t>sunt</a:t>
            </a:r>
            <a:r>
              <a:rPr lang="en-US" sz="2400" dirty="0" smtClean="0"/>
              <a:t> in culpa qui </a:t>
            </a:r>
            <a:r>
              <a:rPr lang="en-US" sz="2400" dirty="0" err="1" smtClean="0"/>
              <a:t>officia</a:t>
            </a:r>
            <a:r>
              <a:rPr lang="en-US" sz="2400" dirty="0" smtClean="0"/>
              <a:t> </a:t>
            </a:r>
            <a:r>
              <a:rPr lang="en-US" sz="2400" dirty="0" err="1" smtClean="0"/>
              <a:t>deserunt</a:t>
            </a:r>
            <a:r>
              <a:rPr lang="en-US" sz="2400" dirty="0" smtClean="0"/>
              <a:t> </a:t>
            </a:r>
            <a:r>
              <a:rPr lang="en-US" sz="2400" dirty="0" err="1" smtClean="0"/>
              <a:t>mollit</a:t>
            </a:r>
            <a:r>
              <a:rPr lang="en-US" sz="2400" dirty="0" smtClean="0"/>
              <a:t> </a:t>
            </a:r>
            <a:r>
              <a:rPr lang="en-US" sz="2400" dirty="0" err="1" smtClean="0"/>
              <a:t>anim</a:t>
            </a:r>
            <a:r>
              <a:rPr lang="en-US" sz="2400" dirty="0" smtClean="0"/>
              <a:t> id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laborum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 και περιεχόμενο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</a:t>
            </a:r>
            <a:r>
              <a:rPr lang="en-US" sz="2800" dirty="0" err="1" smtClean="0"/>
              <a:t>amet</a:t>
            </a:r>
            <a:r>
              <a:rPr lang="en-US" sz="2800" dirty="0" smtClean="0"/>
              <a:t>, </a:t>
            </a:r>
            <a:r>
              <a:rPr lang="en-US" sz="2800" dirty="0" err="1" smtClean="0"/>
              <a:t>consectetur</a:t>
            </a:r>
            <a:r>
              <a:rPr lang="en-US" sz="2800" dirty="0" smtClean="0"/>
              <a:t> </a:t>
            </a:r>
            <a:r>
              <a:rPr lang="en-US" sz="2800" dirty="0" err="1" smtClean="0"/>
              <a:t>adipisicing</a:t>
            </a:r>
            <a:r>
              <a:rPr lang="en-US" sz="2800" dirty="0" smtClean="0"/>
              <a:t> </a:t>
            </a:r>
            <a:r>
              <a:rPr lang="en-US" sz="2800" dirty="0" err="1" smtClean="0"/>
              <a:t>elit</a:t>
            </a:r>
            <a:r>
              <a:rPr lang="en-US" sz="2800" dirty="0" smtClean="0"/>
              <a:t>, </a:t>
            </a:r>
            <a:r>
              <a:rPr lang="en-US" sz="2800" dirty="0" err="1" smtClean="0"/>
              <a:t>sed</a:t>
            </a:r>
            <a:r>
              <a:rPr lang="en-US" sz="2800" dirty="0" smtClean="0"/>
              <a:t> do </a:t>
            </a:r>
            <a:r>
              <a:rPr lang="en-US" sz="2800" dirty="0" err="1" smtClean="0"/>
              <a:t>eiusmod</a:t>
            </a:r>
            <a:r>
              <a:rPr lang="en-US" sz="2800" dirty="0" smtClean="0"/>
              <a:t> </a:t>
            </a:r>
            <a:r>
              <a:rPr lang="en-US" sz="2800" dirty="0" err="1" smtClean="0"/>
              <a:t>tempor</a:t>
            </a:r>
            <a:r>
              <a:rPr lang="en-US" sz="2800" dirty="0" smtClean="0"/>
              <a:t> </a:t>
            </a:r>
            <a:r>
              <a:rPr lang="en-US" sz="2800" dirty="0" err="1" smtClean="0"/>
              <a:t>incididunt</a:t>
            </a:r>
            <a:r>
              <a:rPr lang="en-US" sz="2800" dirty="0" smtClean="0"/>
              <a:t>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labore</a:t>
            </a:r>
            <a:r>
              <a:rPr lang="en-US" sz="2800" dirty="0" smtClean="0"/>
              <a:t> et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magna </a:t>
            </a:r>
            <a:r>
              <a:rPr lang="en-US" sz="2800" dirty="0" err="1" smtClean="0"/>
              <a:t>aliqua</a:t>
            </a:r>
            <a:r>
              <a:rPr lang="en-US" sz="2800" dirty="0" smtClean="0"/>
              <a:t>.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enim</a:t>
            </a:r>
            <a:r>
              <a:rPr lang="en-US" sz="2800" dirty="0" smtClean="0"/>
              <a:t> ad minim </a:t>
            </a:r>
            <a:r>
              <a:rPr lang="en-US" sz="2800" dirty="0" err="1" smtClean="0"/>
              <a:t>veniam</a:t>
            </a:r>
            <a:r>
              <a:rPr lang="en-US" sz="2800" dirty="0" smtClean="0"/>
              <a:t>, </a:t>
            </a:r>
            <a:r>
              <a:rPr lang="en-US" sz="2800" dirty="0" err="1" smtClean="0"/>
              <a:t>quis</a:t>
            </a:r>
            <a:r>
              <a:rPr lang="en-US" sz="2800" dirty="0" smtClean="0"/>
              <a:t> </a:t>
            </a:r>
            <a:r>
              <a:rPr lang="en-US" sz="2800" dirty="0" err="1" smtClean="0"/>
              <a:t>nostrud</a:t>
            </a:r>
            <a:r>
              <a:rPr lang="en-US" sz="2800" dirty="0" smtClean="0"/>
              <a:t> exercitation </a:t>
            </a:r>
            <a:r>
              <a:rPr lang="en-US" sz="2800" dirty="0" err="1" smtClean="0"/>
              <a:t>ullamco</a:t>
            </a:r>
            <a:r>
              <a:rPr lang="en-US" sz="2800" dirty="0" smtClean="0"/>
              <a:t> </a:t>
            </a:r>
            <a:r>
              <a:rPr lang="en-US" sz="2800" dirty="0" err="1" smtClean="0"/>
              <a:t>laboris</a:t>
            </a:r>
            <a:r>
              <a:rPr lang="en-US" sz="2800" dirty="0" smtClean="0"/>
              <a:t> nisi </a:t>
            </a:r>
            <a:r>
              <a:rPr lang="en-US" sz="2800" dirty="0" err="1" smtClean="0"/>
              <a:t>ut</a:t>
            </a:r>
            <a:r>
              <a:rPr lang="en-US" sz="2800" dirty="0" smtClean="0"/>
              <a:t> </a:t>
            </a:r>
            <a:r>
              <a:rPr lang="en-US" sz="2800" dirty="0" err="1" smtClean="0"/>
              <a:t>aliquip</a:t>
            </a:r>
            <a:r>
              <a:rPr lang="en-US" sz="2800" dirty="0" smtClean="0"/>
              <a:t> ex </a:t>
            </a:r>
            <a:r>
              <a:rPr lang="en-US" sz="2800" dirty="0" err="1" smtClean="0"/>
              <a:t>ea</a:t>
            </a:r>
            <a:r>
              <a:rPr lang="en-US" sz="2800" dirty="0" smtClean="0"/>
              <a:t> </a:t>
            </a:r>
            <a:r>
              <a:rPr lang="en-US" sz="2800" dirty="0" err="1" smtClean="0"/>
              <a:t>commodo</a:t>
            </a:r>
            <a:r>
              <a:rPr lang="en-US" sz="2800" dirty="0" smtClean="0"/>
              <a:t> </a:t>
            </a:r>
            <a:r>
              <a:rPr lang="en-US" sz="2800" dirty="0" err="1" smtClean="0"/>
              <a:t>consequat</a:t>
            </a:r>
            <a:r>
              <a:rPr lang="en-US" sz="2800" dirty="0" smtClean="0"/>
              <a:t>. </a:t>
            </a:r>
            <a:r>
              <a:rPr lang="en-US" sz="2800" dirty="0" err="1" smtClean="0"/>
              <a:t>Duis</a:t>
            </a:r>
            <a:r>
              <a:rPr lang="en-US" sz="2800" dirty="0" smtClean="0"/>
              <a:t> </a:t>
            </a:r>
            <a:r>
              <a:rPr lang="en-US" sz="2800" dirty="0" err="1" smtClean="0"/>
              <a:t>aute</a:t>
            </a:r>
            <a:r>
              <a:rPr lang="en-US" sz="2800" dirty="0" smtClean="0"/>
              <a:t> </a:t>
            </a:r>
            <a:r>
              <a:rPr lang="en-US" sz="2800" dirty="0" err="1" smtClean="0"/>
              <a:t>irure</a:t>
            </a:r>
            <a:r>
              <a:rPr lang="en-US" sz="2800" dirty="0" smtClean="0"/>
              <a:t> dolor in </a:t>
            </a:r>
            <a:r>
              <a:rPr lang="en-US" sz="2800" dirty="0" err="1" smtClean="0"/>
              <a:t>reprehenderit</a:t>
            </a:r>
            <a:r>
              <a:rPr lang="en-US" sz="2800" dirty="0" smtClean="0"/>
              <a:t> in </a:t>
            </a:r>
            <a:r>
              <a:rPr lang="en-US" sz="2800" dirty="0" err="1" smtClean="0"/>
              <a:t>voluptate</a:t>
            </a:r>
            <a:r>
              <a:rPr lang="en-US" sz="2800" dirty="0" smtClean="0"/>
              <a:t> </a:t>
            </a:r>
            <a:r>
              <a:rPr lang="en-US" sz="2800" dirty="0" err="1" smtClean="0"/>
              <a:t>velit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cillum</a:t>
            </a:r>
            <a:r>
              <a:rPr lang="en-US" sz="2800" dirty="0" smtClean="0"/>
              <a:t> </a:t>
            </a:r>
            <a:r>
              <a:rPr lang="en-US" sz="2800" dirty="0" err="1" smtClean="0"/>
              <a:t>dolore</a:t>
            </a:r>
            <a:r>
              <a:rPr lang="en-US" sz="2800" dirty="0" smtClean="0"/>
              <a:t> </a:t>
            </a:r>
            <a:r>
              <a:rPr lang="en-US" sz="2800" dirty="0" err="1" smtClean="0"/>
              <a:t>eu</a:t>
            </a:r>
            <a:r>
              <a:rPr lang="en-US" sz="2800" dirty="0" smtClean="0"/>
              <a:t> </a:t>
            </a:r>
            <a:r>
              <a:rPr lang="en-US" sz="2800" dirty="0" err="1" smtClean="0"/>
              <a:t>fugiat</a:t>
            </a:r>
            <a:r>
              <a:rPr lang="en-US" sz="2800" dirty="0" smtClean="0"/>
              <a:t> </a:t>
            </a:r>
            <a:r>
              <a:rPr lang="en-US" sz="2800" dirty="0" err="1" smtClean="0"/>
              <a:t>nulla</a:t>
            </a:r>
            <a:r>
              <a:rPr lang="en-US" sz="2800" dirty="0" smtClean="0"/>
              <a:t> </a:t>
            </a:r>
            <a:r>
              <a:rPr lang="en-US" sz="2800" dirty="0" err="1" smtClean="0"/>
              <a:t>pariatur</a:t>
            </a:r>
            <a:r>
              <a:rPr lang="en-US" sz="2800" dirty="0" smtClean="0"/>
              <a:t>. </a:t>
            </a:r>
            <a:r>
              <a:rPr lang="en-US" sz="2800" dirty="0" err="1" smtClean="0"/>
              <a:t>Excepteur</a:t>
            </a:r>
            <a:r>
              <a:rPr lang="en-US" sz="2800" dirty="0" smtClean="0"/>
              <a:t> </a:t>
            </a:r>
            <a:r>
              <a:rPr lang="en-US" sz="2800" dirty="0" err="1" smtClean="0"/>
              <a:t>sint</a:t>
            </a:r>
            <a:r>
              <a:rPr lang="en-US" sz="2800" dirty="0" smtClean="0"/>
              <a:t> </a:t>
            </a:r>
            <a:r>
              <a:rPr lang="en-US" sz="2800" dirty="0" err="1" smtClean="0"/>
              <a:t>occaecat</a:t>
            </a:r>
            <a:r>
              <a:rPr lang="en-US" sz="2800" dirty="0" smtClean="0"/>
              <a:t> </a:t>
            </a:r>
            <a:r>
              <a:rPr lang="en-US" sz="2800" dirty="0" err="1" smtClean="0"/>
              <a:t>cupidatat</a:t>
            </a:r>
            <a:r>
              <a:rPr lang="en-US" sz="2800" dirty="0" smtClean="0"/>
              <a:t> non </a:t>
            </a:r>
            <a:r>
              <a:rPr lang="en-US" sz="2800" dirty="0" err="1" smtClean="0"/>
              <a:t>proident</a:t>
            </a:r>
            <a:r>
              <a:rPr lang="en-US" sz="2800" dirty="0" smtClean="0"/>
              <a:t>, </a:t>
            </a:r>
            <a:r>
              <a:rPr lang="en-US" sz="2800" dirty="0" err="1" smtClean="0"/>
              <a:t>sunt</a:t>
            </a:r>
            <a:r>
              <a:rPr lang="en-US" sz="2800" dirty="0" smtClean="0"/>
              <a:t> in culpa qui </a:t>
            </a:r>
            <a:r>
              <a:rPr lang="en-US" sz="2800" dirty="0" err="1" smtClean="0"/>
              <a:t>officia</a:t>
            </a:r>
            <a:r>
              <a:rPr lang="en-US" sz="2800" dirty="0" smtClean="0"/>
              <a:t> </a:t>
            </a:r>
            <a:r>
              <a:rPr lang="en-US" sz="2800" dirty="0" err="1" smtClean="0"/>
              <a:t>deserunt</a:t>
            </a:r>
            <a:r>
              <a:rPr lang="en-US" sz="2800" dirty="0" smtClean="0"/>
              <a:t> </a:t>
            </a:r>
            <a:r>
              <a:rPr lang="en-US" sz="2800" dirty="0" err="1" smtClean="0"/>
              <a:t>mollit</a:t>
            </a:r>
            <a:r>
              <a:rPr lang="en-US" sz="2800" dirty="0" smtClean="0"/>
              <a:t> </a:t>
            </a:r>
            <a:r>
              <a:rPr lang="en-US" sz="2800" dirty="0" err="1" smtClean="0"/>
              <a:t>anim</a:t>
            </a:r>
            <a:r>
              <a:rPr lang="en-US" sz="2800" dirty="0" smtClean="0"/>
              <a:t> id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laborum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Κεφαλίδα</a:t>
            </a:r>
            <a:r>
              <a:rPr lang="el-GR" dirty="0" smtClean="0"/>
              <a:t>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περιεχόμενα</a:t>
            </a:r>
            <a:r>
              <a:rPr lang="en-US" dirty="0"/>
              <a:t> 1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el-GR" dirty="0"/>
          </a:p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/>
              <a:t>Δελεσθυς</a:t>
            </a:r>
            <a:r>
              <a:rPr lang="el-GR" dirty="0"/>
              <a:t> </a:t>
            </a:r>
            <a:r>
              <a:rPr lang="el-GR" dirty="0" err="1"/>
              <a:t>αππαρεατ</a:t>
            </a:r>
            <a:r>
              <a:rPr lang="el-GR" dirty="0"/>
              <a:t> </a:t>
            </a:r>
            <a:r>
              <a:rPr lang="el-GR" dirty="0" err="1"/>
              <a:t>περφεσθο</a:t>
            </a:r>
            <a:r>
              <a:rPr lang="el-GR" dirty="0"/>
              <a:t> συ φιξ, </a:t>
            </a:r>
            <a:r>
              <a:rPr lang="el-GR" dirty="0" err="1"/>
              <a:t>ετιαμ</a:t>
            </a:r>
            <a:r>
              <a:rPr lang="el-GR" dirty="0"/>
              <a:t> </a:t>
            </a:r>
            <a:r>
              <a:rPr lang="el-GR" dirty="0" err="1"/>
              <a:t>σωρπορα</a:t>
            </a:r>
            <a:r>
              <a:rPr lang="el-GR" dirty="0"/>
              <a:t> ει </a:t>
            </a:r>
            <a:r>
              <a:rPr lang="el-GR" dirty="0" err="1"/>
              <a:t>υσυ</a:t>
            </a:r>
            <a:r>
              <a:rPr lang="el-GR" dirty="0"/>
              <a:t>. </a:t>
            </a:r>
          </a:p>
          <a:p>
            <a:r>
              <a:rPr lang="el-GR" dirty="0"/>
              <a:t>Ει </a:t>
            </a:r>
            <a:r>
              <a:rPr lang="el-GR" dirty="0" err="1"/>
              <a:t>μελιυς</a:t>
            </a:r>
            <a:r>
              <a:rPr lang="el-GR" dirty="0"/>
              <a:t> </a:t>
            </a:r>
            <a:r>
              <a:rPr lang="el-GR" dirty="0" err="1"/>
              <a:t>οπθιων</a:t>
            </a:r>
            <a:r>
              <a:rPr lang="el-GR" dirty="0"/>
              <a:t> </a:t>
            </a:r>
            <a:r>
              <a:rPr lang="el-GR" dirty="0" err="1"/>
              <a:t>ηας</a:t>
            </a:r>
            <a:r>
              <a:rPr lang="el-GR" dirty="0"/>
              <a:t>, </a:t>
            </a:r>
            <a:r>
              <a:rPr lang="el-GR" dirty="0" err="1"/>
              <a:t>ιν</a:t>
            </a:r>
            <a:r>
              <a:rPr lang="el-GR" dirty="0"/>
              <a:t> </a:t>
            </a:r>
            <a:r>
              <a:rPr lang="el-GR" dirty="0" err="1"/>
              <a:t>περ</a:t>
            </a:r>
            <a:r>
              <a:rPr lang="el-GR" dirty="0"/>
              <a:t> </a:t>
            </a:r>
            <a:r>
              <a:rPr lang="el-GR" dirty="0" err="1"/>
              <a:t>μυνερε</a:t>
            </a:r>
            <a:r>
              <a:rPr lang="el-GR" dirty="0"/>
              <a:t> </a:t>
            </a:r>
            <a:r>
              <a:rPr lang="el-GR" dirty="0" err="1"/>
              <a:t>ασυσαθα</a:t>
            </a:r>
            <a:r>
              <a:rPr lang="el-GR" dirty="0"/>
              <a:t>. </a:t>
            </a:r>
          </a:p>
          <a:p>
            <a:r>
              <a:rPr lang="el-GR" dirty="0" err="1"/>
              <a:t>Αδ</a:t>
            </a:r>
            <a:r>
              <a:rPr lang="el-GR" dirty="0"/>
              <a:t> σιθ </a:t>
            </a:r>
            <a:r>
              <a:rPr lang="el-GR" dirty="0" err="1"/>
              <a:t>κυις</a:t>
            </a:r>
            <a:r>
              <a:rPr lang="el-GR" dirty="0"/>
              <a:t> </a:t>
            </a:r>
            <a:r>
              <a:rPr lang="el-GR" dirty="0" err="1"/>
              <a:t>πυρθο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. </a:t>
            </a:r>
          </a:p>
          <a:p>
            <a:r>
              <a:rPr lang="el-GR" dirty="0" err="1"/>
              <a:t>Υτιναμ</a:t>
            </a:r>
            <a:r>
              <a:rPr lang="el-GR" dirty="0"/>
              <a:t> </a:t>
            </a:r>
            <a:r>
              <a:rPr lang="el-GR" dirty="0" err="1"/>
              <a:t>λεγενδως</a:t>
            </a:r>
            <a:r>
              <a:rPr lang="el-GR" dirty="0"/>
              <a:t> </a:t>
            </a:r>
            <a:r>
              <a:rPr lang="el-GR" dirty="0" err="1"/>
              <a:t>μεδιοσριθαθεμ</a:t>
            </a:r>
            <a:r>
              <a:rPr lang="el-GR" dirty="0"/>
              <a:t> </a:t>
            </a:r>
            <a:r>
              <a:rPr lang="el-GR" dirty="0" err="1"/>
              <a:t>ευμ</a:t>
            </a:r>
            <a:r>
              <a:rPr lang="el-GR" dirty="0"/>
              <a:t> </a:t>
            </a:r>
            <a:r>
              <a:rPr lang="el-GR" dirty="0" err="1"/>
              <a:t>αδ</a:t>
            </a:r>
            <a:r>
              <a:rPr lang="el-GR" dirty="0"/>
              <a:t>, </a:t>
            </a:r>
            <a:r>
              <a:rPr lang="el-GR" dirty="0" err="1"/>
              <a:t>νο</a:t>
            </a:r>
            <a:r>
              <a:rPr lang="el-GR" dirty="0"/>
              <a:t> </a:t>
            </a:r>
            <a:r>
              <a:rPr lang="el-GR" dirty="0" err="1"/>
              <a:t>κυι</a:t>
            </a:r>
            <a:r>
              <a:rPr lang="el-GR" dirty="0"/>
              <a:t> </a:t>
            </a:r>
            <a:r>
              <a:rPr lang="el-GR" dirty="0" err="1"/>
              <a:t>σονεθ</a:t>
            </a:r>
            <a:r>
              <a:rPr lang="el-GR" dirty="0"/>
              <a:t> </a:t>
            </a:r>
            <a:r>
              <a:rPr lang="el-GR" dirty="0" err="1"/>
              <a:t>νυλλαμ</a:t>
            </a:r>
            <a:r>
              <a:rPr lang="el-GR" dirty="0"/>
              <a:t> </a:t>
            </a:r>
            <a:r>
              <a:rPr lang="el-GR" dirty="0" err="1"/>
              <a:t>σομμυνε</a:t>
            </a:r>
            <a:r>
              <a:rPr lang="el-GR" dirty="0"/>
              <a:t>, συ </a:t>
            </a:r>
            <a:r>
              <a:rPr lang="el-GR" dirty="0" err="1"/>
              <a:t>ιυς</a:t>
            </a:r>
            <a:r>
              <a:rPr lang="el-GR" dirty="0"/>
              <a:t> </a:t>
            </a:r>
            <a:r>
              <a:rPr lang="el-GR" dirty="0" err="1"/>
              <a:t>εξερσι</a:t>
            </a:r>
            <a:r>
              <a:rPr lang="el-GR" dirty="0"/>
              <a:t> </a:t>
            </a:r>
            <a:r>
              <a:rPr lang="el-GR" dirty="0" err="1"/>
              <a:t>πωσιθ</a:t>
            </a:r>
            <a:r>
              <a:rPr lang="el-GR" dirty="0"/>
              <a:t> </a:t>
            </a:r>
            <a:r>
              <a:rPr lang="el-GR" dirty="0" err="1"/>
              <a:t>δεφινιεβας</a:t>
            </a:r>
            <a:r>
              <a:rPr lang="el-GR" dirty="0"/>
              <a:t>. </a:t>
            </a:r>
          </a:p>
          <a:p>
            <a:r>
              <a:rPr lang="el-GR" dirty="0"/>
              <a:t>Εα </a:t>
            </a:r>
            <a:r>
              <a:rPr lang="el-GR" dirty="0" err="1"/>
              <a:t>μοδυς</a:t>
            </a:r>
            <a:r>
              <a:rPr lang="el-GR" dirty="0"/>
              <a:t> </a:t>
            </a:r>
            <a:r>
              <a:rPr lang="el-GR" dirty="0" err="1"/>
              <a:t>ασομμοδαρε</a:t>
            </a:r>
            <a:r>
              <a:rPr lang="el-GR" dirty="0"/>
              <a:t> </a:t>
            </a:r>
            <a:r>
              <a:rPr lang="el-GR" dirty="0" err="1"/>
              <a:t>μεα</a:t>
            </a:r>
            <a:r>
              <a:rPr lang="el-GR" dirty="0"/>
              <a:t>.</a:t>
            </a:r>
          </a:p>
          <a:p>
            <a:r>
              <a:rPr lang="el-GR" dirty="0" err="1"/>
              <a:t>Προβο</a:t>
            </a:r>
            <a:r>
              <a:rPr lang="el-GR" dirty="0"/>
              <a:t> </a:t>
            </a:r>
            <a:r>
              <a:rPr lang="el-GR" dirty="0" err="1"/>
              <a:t>εσεντ</a:t>
            </a:r>
            <a:r>
              <a:rPr lang="el-GR" dirty="0"/>
              <a:t> </a:t>
            </a:r>
            <a:r>
              <a:rPr lang="el-GR" dirty="0" err="1"/>
              <a:t>φασιλις</a:t>
            </a:r>
            <a:r>
              <a:rPr lang="el-GR" dirty="0"/>
              <a:t> αν σιθ. </a:t>
            </a:r>
            <a:r>
              <a:rPr lang="el-GR" dirty="0" err="1"/>
              <a:t>Αεθερνο</a:t>
            </a:r>
            <a:r>
              <a:rPr lang="el-GR" dirty="0"/>
              <a:t> </a:t>
            </a:r>
            <a:r>
              <a:rPr lang="el-GR" dirty="0" err="1"/>
              <a:t>λεγιμυς</a:t>
            </a:r>
            <a:r>
              <a:rPr lang="el-GR" dirty="0"/>
              <a:t> </a:t>
            </a:r>
            <a:r>
              <a:rPr lang="el-GR" dirty="0" err="1"/>
              <a:t>πεθενθιυμ</a:t>
            </a:r>
            <a:r>
              <a:rPr lang="el-GR" dirty="0"/>
              <a:t> </a:t>
            </a:r>
            <a:r>
              <a:rPr lang="el-GR" dirty="0" err="1"/>
              <a:t>φιμ</a:t>
            </a:r>
            <a:r>
              <a:rPr lang="el-GR" dirty="0"/>
              <a:t> ευ, </a:t>
            </a:r>
            <a:r>
              <a:rPr lang="el-GR" dirty="0" err="1"/>
              <a:t>αδ</a:t>
            </a:r>
            <a:r>
              <a:rPr lang="el-GR" dirty="0"/>
              <a:t> φιξ </a:t>
            </a:r>
            <a:r>
              <a:rPr lang="el-GR" dirty="0" err="1"/>
              <a:t>μελιορε</a:t>
            </a:r>
            <a:r>
              <a:rPr lang="el-GR" dirty="0"/>
              <a:t> </a:t>
            </a:r>
            <a:r>
              <a:rPr lang="el-GR" dirty="0" err="1"/>
              <a:t>ωπωρθεαθ</a:t>
            </a:r>
            <a:r>
              <a:rPr lang="el-GR" dirty="0"/>
              <a:t> </a:t>
            </a:r>
            <a:r>
              <a:rPr lang="el-GR" dirty="0" err="1"/>
              <a:t>ασυσαμυς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1586</Words>
  <Application>Microsoft Office PowerPoint</Application>
  <PresentationFormat>On-screen Show (4:3)</PresentationFormat>
  <Paragraphs>163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Θέμα του Office</vt:lpstr>
      <vt:lpstr>Τίτλος Μαθήματος</vt:lpstr>
      <vt:lpstr>Σκοποί  ενότητας</vt:lpstr>
      <vt:lpstr>Περιεχόμενα ενότητας</vt:lpstr>
      <vt:lpstr>Χρήση Διατάξεων</vt:lpstr>
      <vt:lpstr>Διαφάνεια Τίτλου</vt:lpstr>
      <vt:lpstr>Τίτλος και περιεχόμενο 1</vt:lpstr>
      <vt:lpstr>Τίτλος και περιεχόμενο 2</vt:lpstr>
      <vt:lpstr>Κεφαλίδα Ενότητας</vt:lpstr>
      <vt:lpstr>Δύο περιεχόμενα 1 </vt:lpstr>
      <vt:lpstr>Δύο περιεχόμενα 2 </vt:lpstr>
      <vt:lpstr>Σύγκριση 1</vt:lpstr>
      <vt:lpstr>Σύγκριση 2</vt:lpstr>
      <vt:lpstr>Μόνο Τίτλος</vt:lpstr>
      <vt:lpstr>Περιεχόμενο με λεζάντα 1</vt:lpstr>
      <vt:lpstr>Περιεχόμενο με λεζάντα 2</vt:lpstr>
      <vt:lpstr>Εικόνα με λεζάντα</vt:lpstr>
      <vt:lpstr>Οδηγίες</vt:lpstr>
      <vt:lpstr>Οδηγίες (1 από 4)</vt:lpstr>
      <vt:lpstr>Οδηγίες (2 από 4) </vt:lpstr>
      <vt:lpstr>Οδηγίες (3 από 4)</vt:lpstr>
      <vt:lpstr>Οδηγίες (4 από 4)</vt:lpstr>
      <vt:lpstr>Βασικές Οδηγίες Προσβασιμότητας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pantelis</cp:lastModifiedBy>
  <cp:revision>178</cp:revision>
  <dcterms:created xsi:type="dcterms:W3CDTF">2012-09-06T09:03:05Z</dcterms:created>
  <dcterms:modified xsi:type="dcterms:W3CDTF">2014-06-13T09:53:36Z</dcterms:modified>
</cp:coreProperties>
</file>